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3"/>
  </p:notesMasterIdLst>
  <p:sldIdLst>
    <p:sldId id="256" r:id="rId2"/>
    <p:sldId id="294" r:id="rId3"/>
    <p:sldId id="316" r:id="rId4"/>
    <p:sldId id="320" r:id="rId5"/>
    <p:sldId id="321" r:id="rId6"/>
    <p:sldId id="322" r:id="rId7"/>
    <p:sldId id="323" r:id="rId8"/>
    <p:sldId id="324" r:id="rId9"/>
    <p:sldId id="325" r:id="rId10"/>
    <p:sldId id="337" r:id="rId11"/>
    <p:sldId id="326" r:id="rId12"/>
    <p:sldId id="327" r:id="rId13"/>
    <p:sldId id="329" r:id="rId14"/>
    <p:sldId id="330" r:id="rId15"/>
    <p:sldId id="312" r:id="rId16"/>
    <p:sldId id="332" r:id="rId17"/>
    <p:sldId id="335" r:id="rId18"/>
    <p:sldId id="334" r:id="rId19"/>
    <p:sldId id="333" r:id="rId20"/>
    <p:sldId id="315" r:id="rId21"/>
    <p:sldId id="341" r:id="rId22"/>
    <p:sldId id="336" r:id="rId23"/>
    <p:sldId id="338" r:id="rId24"/>
    <p:sldId id="317" r:id="rId25"/>
    <p:sldId id="342" r:id="rId26"/>
    <p:sldId id="343" r:id="rId27"/>
    <p:sldId id="339" r:id="rId28"/>
    <p:sldId id="310" r:id="rId29"/>
    <p:sldId id="319" r:id="rId30"/>
    <p:sldId id="34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BE0CE2"/>
    <a:srgbClr val="0B4575"/>
    <a:srgbClr val="4DD396"/>
    <a:srgbClr val="115D6F"/>
    <a:srgbClr val="ACC8EA"/>
    <a:srgbClr val="220C74"/>
    <a:srgbClr val="CC0000"/>
    <a:srgbClr val="FF9933"/>
    <a:srgbClr val="D56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713" autoAdjust="0"/>
  </p:normalViewPr>
  <p:slideViewPr>
    <p:cSldViewPr>
      <p:cViewPr>
        <p:scale>
          <a:sx n="90" d="100"/>
          <a:sy n="90" d="100"/>
        </p:scale>
        <p:origin x="-226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8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04180661056039E-2"/>
          <c:y val="0.13582926154871153"/>
          <c:w val="0.5657700925413347"/>
          <c:h val="0.836205890485379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73100" dist="2527300" dir="8940000" sx="200000" sy="200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3"/>
          <c:dPt>
            <c:idx val="1"/>
            <c:bubble3D val="0"/>
            <c:spPr>
              <a:solidFill>
                <a:srgbClr val="0070C0"/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B4575"/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4DD396"/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BE0CE2"/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673100" dist="2527300" dir="8940000" sx="200000" sy="200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Лист1!$A$2:$A$8</c:f>
              <c:strCache>
                <c:ptCount val="7"/>
                <c:pt idx="0">
                  <c:v>Лицензионные требования</c:v>
                </c:pt>
                <c:pt idx="1">
                  <c:v>Выходные данные</c:v>
                </c:pt>
                <c:pt idx="2">
                  <c:v>Обязательные экземпляры</c:v>
                </c:pt>
                <c:pt idx="3">
                  <c:v>Рекламное законодательство</c:v>
                </c:pt>
                <c:pt idx="4">
                  <c:v>Возрастное ограничение</c:v>
                </c:pt>
                <c:pt idx="5">
                  <c:v>Антитабачное законодательство</c:v>
                </c:pt>
                <c:pt idx="6">
                  <c:v>иные нарушения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</c:v>
                </c:pt>
                <c:pt idx="1">
                  <c:v>8</c:v>
                </c:pt>
                <c:pt idx="2">
                  <c:v>8</c:v>
                </c:pt>
                <c:pt idx="3">
                  <c:v>3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4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125725759038515"/>
          <c:y val="0.16935326334676648"/>
          <c:w val="0.37882533376562094"/>
          <c:h val="0.8190951153998233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15307-5112-4A8D-A5E5-B8C3FEA03702}" type="doc">
      <dgm:prSet loTypeId="urn:microsoft.com/office/officeart/2005/8/layout/bList2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77A16-165C-46BF-AA80-B018B1068F16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Запрещенная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CAF93-D6C7-4096-93CB-7685D4373D96}" type="parTrans" cxnId="{EEBE8556-12AA-4F82-A5E4-07336CE368F7}">
      <dgm:prSet/>
      <dgm:spPr/>
      <dgm:t>
        <a:bodyPr/>
        <a:lstStyle/>
        <a:p>
          <a:endParaRPr lang="ru-RU"/>
        </a:p>
      </dgm:t>
    </dgm:pt>
    <dgm:pt modelId="{5FBAE5D8-704B-4D8B-8281-28492F43439C}" type="sibTrans" cxnId="{EEBE8556-12AA-4F82-A5E4-07336CE368F7}">
      <dgm:prSet/>
      <dgm:spPr/>
      <dgm:t>
        <a:bodyPr/>
        <a:lstStyle/>
        <a:p>
          <a:endParaRPr lang="ru-RU"/>
        </a:p>
      </dgm:t>
    </dgm:pt>
    <dgm:pt modelId="{931CC795-2D57-4781-99D5-91878CCAE175}" type="pres">
      <dgm:prSet presAssocID="{47215307-5112-4A8D-A5E5-B8C3FEA0370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F2221-EB2B-4462-9A14-1F919AC86797}" type="pres">
      <dgm:prSet presAssocID="{4DA77A16-165C-46BF-AA80-B018B1068F16}" presName="compNode" presStyleCnt="0"/>
      <dgm:spPr/>
    </dgm:pt>
    <dgm:pt modelId="{C7654202-A581-48A0-B7D7-F63873645C77}" type="pres">
      <dgm:prSet presAssocID="{4DA77A16-165C-46BF-AA80-B018B1068F16}" presName="childRect" presStyleLbl="bgAcc1" presStyleIdx="0" presStyleCnt="1" custScaleY="76833" custLinFactNeighborY="10270">
        <dgm:presLayoutVars>
          <dgm:bulletEnabled val="1"/>
        </dgm:presLayoutVars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49BCAE8-EC2F-48C9-993E-E174AEE71F65}" type="pres">
      <dgm:prSet presAssocID="{4DA77A16-165C-46BF-AA80-B018B1068F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828A-2805-4447-B669-DBAEAAC2C713}" type="pres">
      <dgm:prSet presAssocID="{4DA77A16-165C-46BF-AA80-B018B1068F16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402A371B-206E-4872-8B5E-7053FA22405C}" type="pres">
      <dgm:prSet presAssocID="{4DA77A16-165C-46BF-AA80-B018B1068F16}" presName="adorn" presStyleLbl="fgAccFollowNode1" presStyleIdx="0" presStyleCn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FE7BB68-35B5-4EC0-84EF-01DC0897E294}" type="presOf" srcId="{4DA77A16-165C-46BF-AA80-B018B1068F16}" destId="{E369828A-2805-4447-B669-DBAEAAC2C713}" srcOrd="1" destOrd="0" presId="urn:microsoft.com/office/officeart/2005/8/layout/bList2#1"/>
    <dgm:cxn modelId="{A6BD14C3-D18E-48F3-ABFD-06AC34A114E6}" type="presOf" srcId="{4DA77A16-165C-46BF-AA80-B018B1068F16}" destId="{449BCAE8-EC2F-48C9-993E-E174AEE71F65}" srcOrd="0" destOrd="0" presId="urn:microsoft.com/office/officeart/2005/8/layout/bList2#1"/>
    <dgm:cxn modelId="{DEAF7905-BF38-40D1-AC93-3BCA53BE3964}" type="presOf" srcId="{47215307-5112-4A8D-A5E5-B8C3FEA03702}" destId="{931CC795-2D57-4781-99D5-91878CCAE175}" srcOrd="0" destOrd="0" presId="urn:microsoft.com/office/officeart/2005/8/layout/bList2#1"/>
    <dgm:cxn modelId="{EEBE8556-12AA-4F82-A5E4-07336CE368F7}" srcId="{47215307-5112-4A8D-A5E5-B8C3FEA03702}" destId="{4DA77A16-165C-46BF-AA80-B018B1068F16}" srcOrd="0" destOrd="0" parTransId="{0B2CAF93-D6C7-4096-93CB-7685D4373D96}" sibTransId="{5FBAE5D8-704B-4D8B-8281-28492F43439C}"/>
    <dgm:cxn modelId="{681170FA-2E45-49B5-AAE3-91E30BC89867}" type="presParOf" srcId="{931CC795-2D57-4781-99D5-91878CCAE175}" destId="{19FF2221-EB2B-4462-9A14-1F919AC86797}" srcOrd="0" destOrd="0" presId="urn:microsoft.com/office/officeart/2005/8/layout/bList2#1"/>
    <dgm:cxn modelId="{8E80D23B-8408-4A51-9657-956977044135}" type="presParOf" srcId="{19FF2221-EB2B-4462-9A14-1F919AC86797}" destId="{C7654202-A581-48A0-B7D7-F63873645C77}" srcOrd="0" destOrd="0" presId="urn:microsoft.com/office/officeart/2005/8/layout/bList2#1"/>
    <dgm:cxn modelId="{935DBB14-745C-4F62-AD0F-AD32F0DF98AE}" type="presParOf" srcId="{19FF2221-EB2B-4462-9A14-1F919AC86797}" destId="{449BCAE8-EC2F-48C9-993E-E174AEE71F65}" srcOrd="1" destOrd="0" presId="urn:microsoft.com/office/officeart/2005/8/layout/bList2#1"/>
    <dgm:cxn modelId="{F39A5F3C-E9EC-4608-A390-ACCBBE2EAD3D}" type="presParOf" srcId="{19FF2221-EB2B-4462-9A14-1F919AC86797}" destId="{E369828A-2805-4447-B669-DBAEAAC2C713}" srcOrd="2" destOrd="0" presId="urn:microsoft.com/office/officeart/2005/8/layout/bList2#1"/>
    <dgm:cxn modelId="{2ED6D434-8C5D-4F84-BE88-7115A6B16DE6}" type="presParOf" srcId="{19FF2221-EB2B-4462-9A14-1F919AC86797}" destId="{402A371B-206E-4872-8B5E-7053FA22405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8818E-8002-4C88-A928-06B1BCA210E3}" type="doc">
      <dgm:prSet loTypeId="urn:microsoft.com/office/officeart/2005/8/layout/bList2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777686-282A-4641-A228-48766BCF9DD0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Ограниченная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038F8-D884-4284-8D26-B22F4EC7DEA4}" type="parTrans" cxnId="{0383E2A5-DC14-421E-A584-E92AED34520C}">
      <dgm:prSet/>
      <dgm:spPr/>
      <dgm:t>
        <a:bodyPr/>
        <a:lstStyle/>
        <a:p>
          <a:endParaRPr lang="ru-RU"/>
        </a:p>
      </dgm:t>
    </dgm:pt>
    <dgm:pt modelId="{BBBF4587-2108-4B9D-A85A-EA6B02C98C5D}" type="sibTrans" cxnId="{0383E2A5-DC14-421E-A584-E92AED34520C}">
      <dgm:prSet/>
      <dgm:spPr/>
      <dgm:t>
        <a:bodyPr/>
        <a:lstStyle/>
        <a:p>
          <a:endParaRPr lang="ru-RU"/>
        </a:p>
      </dgm:t>
    </dgm:pt>
    <dgm:pt modelId="{44C3444B-5E6E-471E-AFF1-9C3F16249C5C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D95B61CF-AB58-4BB8-8EB3-254A6496A7FF}" type="parTrans" cxnId="{71F9D7CF-7A08-43AD-90F3-889E96DF075F}">
      <dgm:prSet/>
      <dgm:spPr/>
      <dgm:t>
        <a:bodyPr/>
        <a:lstStyle/>
        <a:p>
          <a:endParaRPr lang="ru-RU"/>
        </a:p>
      </dgm:t>
    </dgm:pt>
    <dgm:pt modelId="{E402D453-64E8-43ED-8EDC-7721898DCD82}" type="sibTrans" cxnId="{71F9D7CF-7A08-43AD-90F3-889E96DF075F}">
      <dgm:prSet/>
      <dgm:spPr/>
      <dgm:t>
        <a:bodyPr/>
        <a:lstStyle/>
        <a:p>
          <a:endParaRPr lang="ru-RU"/>
        </a:p>
      </dgm:t>
    </dgm:pt>
    <dgm:pt modelId="{9811C3BD-304A-4E48-AB31-13FDAEDA079E}" type="pres">
      <dgm:prSet presAssocID="{F748818E-8002-4C88-A928-06B1BCA210E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028A4-DE0E-4BB6-97FD-DE3EAE2710EC}" type="pres">
      <dgm:prSet presAssocID="{04777686-282A-4641-A228-48766BCF9DD0}" presName="compNode" presStyleCnt="0"/>
      <dgm:spPr/>
    </dgm:pt>
    <dgm:pt modelId="{81033346-A9B3-46D1-B446-F287E1628C2E}" type="pres">
      <dgm:prSet presAssocID="{04777686-282A-4641-A228-48766BCF9DD0}" presName="childRect" presStyleLbl="bgAcc1" presStyleIdx="0" presStyleCnt="1" custScaleY="80048" custLinFactNeighborX="-23" custLinFactNeighborY="7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DBC6E-6AC0-495C-83BD-A91A2B16727A}" type="pres">
      <dgm:prSet presAssocID="{04777686-282A-4641-A228-48766BCF9D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F233C-E4D7-4401-A4A1-A90C1C82B7DA}" type="pres">
      <dgm:prSet presAssocID="{04777686-282A-4641-A228-48766BCF9DD0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EBAA5DDA-A597-402E-9C43-6C870283C99B}" type="pres">
      <dgm:prSet presAssocID="{04777686-282A-4641-A228-48766BCF9DD0}" presName="adorn" presStyleLbl="fgAccFollowNode1" presStyleIdx="0" presStyleCnt="1"/>
      <dgm:spPr/>
    </dgm:pt>
  </dgm:ptLst>
  <dgm:cxnLst>
    <dgm:cxn modelId="{26B6FFE4-E4C1-4274-BAF9-CADD72FA3ECA}" type="presOf" srcId="{F748818E-8002-4C88-A928-06B1BCA210E3}" destId="{9811C3BD-304A-4E48-AB31-13FDAEDA079E}" srcOrd="0" destOrd="0" presId="urn:microsoft.com/office/officeart/2005/8/layout/bList2#2"/>
    <dgm:cxn modelId="{0CB68198-CD28-49F7-B478-783D473AD862}" type="presOf" srcId="{44C3444B-5E6E-471E-AFF1-9C3F16249C5C}" destId="{81033346-A9B3-46D1-B446-F287E1628C2E}" srcOrd="0" destOrd="0" presId="urn:microsoft.com/office/officeart/2005/8/layout/bList2#2"/>
    <dgm:cxn modelId="{604AA0CB-2E02-4427-B702-05035496777B}" type="presOf" srcId="{04777686-282A-4641-A228-48766BCF9DD0}" destId="{C10F233C-E4D7-4401-A4A1-A90C1C82B7DA}" srcOrd="1" destOrd="0" presId="urn:microsoft.com/office/officeart/2005/8/layout/bList2#2"/>
    <dgm:cxn modelId="{71F9D7CF-7A08-43AD-90F3-889E96DF075F}" srcId="{04777686-282A-4641-A228-48766BCF9DD0}" destId="{44C3444B-5E6E-471E-AFF1-9C3F16249C5C}" srcOrd="0" destOrd="0" parTransId="{D95B61CF-AB58-4BB8-8EB3-254A6496A7FF}" sibTransId="{E402D453-64E8-43ED-8EDC-7721898DCD82}"/>
    <dgm:cxn modelId="{770F8D1E-47C9-43A6-9F60-FEAAE0C62140}" type="presOf" srcId="{04777686-282A-4641-A228-48766BCF9DD0}" destId="{48DDBC6E-6AC0-495C-83BD-A91A2B16727A}" srcOrd="0" destOrd="0" presId="urn:microsoft.com/office/officeart/2005/8/layout/bList2#2"/>
    <dgm:cxn modelId="{0383E2A5-DC14-421E-A584-E92AED34520C}" srcId="{F748818E-8002-4C88-A928-06B1BCA210E3}" destId="{04777686-282A-4641-A228-48766BCF9DD0}" srcOrd="0" destOrd="0" parTransId="{651038F8-D884-4284-8D26-B22F4EC7DEA4}" sibTransId="{BBBF4587-2108-4B9D-A85A-EA6B02C98C5D}"/>
    <dgm:cxn modelId="{9FFFD3EC-1BE0-4204-B6FC-44516BEBF240}" type="presParOf" srcId="{9811C3BD-304A-4E48-AB31-13FDAEDA079E}" destId="{497028A4-DE0E-4BB6-97FD-DE3EAE2710EC}" srcOrd="0" destOrd="0" presId="urn:microsoft.com/office/officeart/2005/8/layout/bList2#2"/>
    <dgm:cxn modelId="{5B30BBC8-1B58-47F0-AA2A-BE95CC23FAB6}" type="presParOf" srcId="{497028A4-DE0E-4BB6-97FD-DE3EAE2710EC}" destId="{81033346-A9B3-46D1-B446-F287E1628C2E}" srcOrd="0" destOrd="0" presId="urn:microsoft.com/office/officeart/2005/8/layout/bList2#2"/>
    <dgm:cxn modelId="{0094475D-60A5-4063-862C-A44217D20457}" type="presParOf" srcId="{497028A4-DE0E-4BB6-97FD-DE3EAE2710EC}" destId="{48DDBC6E-6AC0-495C-83BD-A91A2B16727A}" srcOrd="1" destOrd="0" presId="urn:microsoft.com/office/officeart/2005/8/layout/bList2#2"/>
    <dgm:cxn modelId="{AC99CEE4-5F1B-43FA-8792-BB8A75A98BB1}" type="presParOf" srcId="{497028A4-DE0E-4BB6-97FD-DE3EAE2710EC}" destId="{C10F233C-E4D7-4401-A4A1-A90C1C82B7DA}" srcOrd="2" destOrd="0" presId="urn:microsoft.com/office/officeart/2005/8/layout/bList2#2"/>
    <dgm:cxn modelId="{12D3843A-CFEE-468D-95F7-FB79838E52D6}" type="presParOf" srcId="{497028A4-DE0E-4BB6-97FD-DE3EAE2710EC}" destId="{EBAA5DDA-A597-402E-9C43-6C870283C99B}" srcOrd="3" destOrd="0" presId="urn:microsoft.com/office/officeart/2005/8/layout/bList2#2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4202-A581-48A0-B7D7-F63873645C77}">
      <dsp:nvSpPr>
        <dsp:cNvPr id="0" name=""/>
        <dsp:cNvSpPr/>
      </dsp:nvSpPr>
      <dsp:spPr>
        <a:xfrm>
          <a:off x="750" y="467353"/>
          <a:ext cx="3295479" cy="18900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69828A-2805-4447-B669-DBAEAAC2C713}">
      <dsp:nvSpPr>
        <dsp:cNvPr id="0" name=""/>
        <dsp:cNvSpPr/>
      </dsp:nvSpPr>
      <dsp:spPr>
        <a:xfrm>
          <a:off x="750" y="2389761"/>
          <a:ext cx="3295479" cy="1057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Запрещенная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0" y="2389761"/>
        <a:ext cx="2320759" cy="1057802"/>
      </dsp:txXfrm>
    </dsp:sp>
    <dsp:sp modelId="{402A371B-206E-4872-8B5E-7053FA22405C}">
      <dsp:nvSpPr>
        <dsp:cNvPr id="0" name=""/>
        <dsp:cNvSpPr/>
      </dsp:nvSpPr>
      <dsp:spPr>
        <a:xfrm>
          <a:off x="2417732" y="2560961"/>
          <a:ext cx="1153417" cy="1153417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3346-A9B3-46D1-B446-F287E1628C2E}">
      <dsp:nvSpPr>
        <dsp:cNvPr id="0" name=""/>
        <dsp:cNvSpPr/>
      </dsp:nvSpPr>
      <dsp:spPr>
        <a:xfrm>
          <a:off x="0" y="341641"/>
          <a:ext cx="3295479" cy="19691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6140" y="387781"/>
        <a:ext cx="3203199" cy="1923045"/>
      </dsp:txXfrm>
    </dsp:sp>
    <dsp:sp modelId="{C10F233C-E4D7-4401-A4A1-A90C1C82B7DA}">
      <dsp:nvSpPr>
        <dsp:cNvPr id="0" name=""/>
        <dsp:cNvSpPr/>
      </dsp:nvSpPr>
      <dsp:spPr>
        <a:xfrm>
          <a:off x="750" y="2373802"/>
          <a:ext cx="3295479" cy="1057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Ограниченная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0" y="2373802"/>
        <a:ext cx="2320759" cy="1057802"/>
      </dsp:txXfrm>
    </dsp:sp>
    <dsp:sp modelId="{EBAA5DDA-A597-402E-9C43-6C870283C99B}">
      <dsp:nvSpPr>
        <dsp:cNvPr id="0" name=""/>
        <dsp:cNvSpPr/>
      </dsp:nvSpPr>
      <dsp:spPr>
        <a:xfrm>
          <a:off x="2417732" y="2545003"/>
          <a:ext cx="1153417" cy="11534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0F243E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2224 89,'0'0,"-17"0,-1 0,0 0,1 0,-1 0,18 17,-17-17,-1 0,0 0,1 0,-1 0,0 0,1 0,-1 18,1 0,-19-18,1 0,0 0,0 0,-1 0,1 17,-18 1,0-18,18 0,0 0,-18 0,0 17,0 1,1-18,-1 0,17 0,-16 18,-1-1,18-17,-1 18,-17-18,18 18,0-1,0 1,-1-18,1 17,18 1,-19 0,1-18,0 17,17 1,-17-1,17 1,-17 0,18-1,-19 1,19-1,-19 1,19 0,-1-1,1 1,-1 0,0-1,1 1,-1 17,1-17,-1-1,0 1,1-1,-1 19,0-19,1 1,17-1,-18 19,1-19,17 1,-18 0,0 17,18-18,-17 1,-1 17,18-17,0-1,-18 19,1-1,-1 0,18-17,-17 17,17 0,-18 0,0 1,18-19,-17 18,17 1,-18-1,18-18,-18 19,18-1,-17-17,17 17,0 0,-18 0,18 0,0 1,0-1,0 0,0 0,0 1,0-1,0 0,0 0,0 0,0 1,0-1,0 0,0-17,0 17,0 0,18 0,-18-17,17 17,1 0,0 1,-1-19,1 18,0-17,-1 17,1-17,-1 17,1-17,0-1,-1 19,1-19,0 1,-1 17,18-17,1-1,-19 1,1-1,17 1,0 0,1-1,-1 1,0-1,0 1,1 0,16-1,-16 1,-1 0,0 17,18-18,0 1,0 0,-18-1,18 1,0-1,-18 1,18 0,-18-18,18 17,0 1,0-1,-1 1,1 0,0-1,0 1,0 0,0-18,0 17,-1 1,1-18,0 17,0 1,17-18,-17 18,-17-1,16-17,1 18,0-1,0-17,0 18,17 0,1-18,-18 17,17 1,1-18,-1 17,-17 1,17-18,1 18,-1-1,1-17,-1 0,1 18,-1 0,1-1,-1-17,1 0,-1 18,1-1,-1-17,1 0,-18 0,17 0,0 18,1 0,-1-18,1 0,-1 0,1 0,-1 17,1-17,-1 18,1-18,-1 0,1 0,-1 0,18 0,-17 0,-18 0,17 0,1 0,-1 0,1 0,-1 0,0 0,1 0,-1 0,1 0,-18 0,17 0,1 0,-1 0,-17 0,18 0,-19 0,1 0,0 0,18 0,-19 0,1 0,0 0,0 0,0 0,0 0,0 0,-1 0,1 0,0 0,0 0,0 0,0 0,0 0,-1 0,1 0,0 0,18 0,-1 17,-17 1,17-18,1 0,-18 0,17 0,1 0,-1 18,1-18,-1 0,18 0,0 17,-17-17,17 0,0 0,-17 0,17 0,-18 0,18 0,-17 18,17-18,-18 0,18 0,-17 0,-1 0,1 0,-1 0,1 0,-1 0,1 0,17 0,-18 0,-17 0,18 0,-1 0,-17 0,0 0,17 0,-17 0,18 0,-19 0,1 0,0 0,0 0,-18 0,18 0,0 0,-18 0,18 0,-18 0,1 0,-1-18,0 18,0-17,1 17,-1 0,0 0,0 0,-17 0,17 0,-17 0,17 0,-17 0,17 0,0-18,-17 18,17 0,0-18,0 18,1 0,-1 0,0 0,-17 0,17 0,0 0,0 0,1 0,-19 0,19 0,-1 0,-18 0,19 0,-1-17,-18 17,19 0,-1 0,-17 0,17-18,0 18,0 0,1 0,-1 0,0 0,0 0,0 0,1 0,-1 0,0-17,0 17,1-18,-1 18,0 0,0 0,1 0,-19-18,18 18,1-17,-1-1,0 18,0 0,1-17,-1 17,0-18,0 18,1 0,-1-18,-18 1,19 17,-1 0,0-18,0 0,-17 18,17-17,-17-1,17 18,0 0,-17-17,17-1,-17 18,0-18,17 1,0 17,-17-18,-1 1,18-1,1 18,-1-18,-17 1,17-1,0 1,0 17,-17-18,17 0,0 1,-17 17,0-18,17 0,-18 1,19-1,-19 1,1-1,17 0,-17 1,-1 17,1-18,0 1,17-1,-17 0,-1-17,1 18,17-1,-17-17,-1 17,1-17,-1 17,1-17,0 0,-1 0,1-1,0 1,-1 0,1 0,-1 17,-17-17,18 17,0-17,-1 0,1 0,0-1,-18 1,17 0,1 0,-18 0,0-1,17 1,-17 0,18 0,-18-1,0 1,0 0,0 0,0-18,-18 18,18-1,0 1,-17 0,-1 0,1 0,17-1,0 1,0 0,-18 17,0 1,18-19,0 19,-17-18,-1-1,18 19,-18-1,1-17,-1 17,1-17,-19 0,1 17,0-17,-18 0,0 0,0-1,0 1,-17 0,-1 17,19 1,-1-1,0 1,0-1,18 0,0 1,-18-1,17 0,1 1,0 17,0-18,-18 1,0 17,0-18,0 0,0 1,1-1,-1 1,-18-1,1 0,-18 1,0-1,-1 1,-16-19,-1 19,0-1,-17-17,0 17,-1 1,1-1,0 0,-18 1,17-1,1 1,-18-1,18 0,-1 1,1 17,0-18,-1 1,1-1,17 18,1 0,-1-18,0 1,0-1,1 0,-1 18,18-17,-18-1,1 18,16 0,1-17,-17-1,17 18,-1 0,1 0,0-18,0 1,0-1,0 18,0 0,0 0,0 0,0 0,-1 0,1 0,0-17,0 17,-18-18,18 18,0 0,-17 0,16 0,19 0,-18 0,0 0,0 0,0 0,-1 0,19 0,0 0,-19 0,19 0,-18 0,0 0,0 0,17 0,-17 0,0 0,18 0,-19 0,19 0,-1 0,-17 0,0 0,0-18,18 18,-18 0,0-17,17 17,-17 0,0 0,17 0,1 0,-1 0,-17 0,18 0,-18 0,17 0,1 0,-18 0,17 0,1 0,-1 0,1 0,-1 0,1 0,-1 0,1 0,-1 0,19 0,-19 0,1 17,17-17,0 0,0 0,0 0,-17 0,17 0,0 0,0 0,0 0,0 0,1 0,-1 0,0 18,0-18,18 0,-1 0,1 0,-18 0,18 0,0 18,0-18,-1 0,1 0,0 0,0 17,-1-17,1 0,0 0,0 0,0 0,-1 0,19 0,-1 0,0 0,1 18,-1-18,1 0,-1 0,18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3T21:39:50.884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1211 0,'-26'0,"0"27,-1-27,27 26,0 0,-26 1,26-1,-26-26,26 26,0 1,0-1,0 1,-27-27,27 26,0 0,-26 1,26-1,0 1,0-1,-26-26,26 26,0 1,-27-1,27 0,0 1,0-1,0 1,0-1,-26-26,26 26,0 1,-26-27,26 26,0 1,0-1,-27-26,27 26,0 1,0-1,-26 0,26 1,0-1,0 1,0-1,-26-26,26 26,0 1,0-1,0 1,-27-27,27 26,0 0,0 1,-26-1,26 0,0 1,0-1,0 1,0-1,-26 0,26 1,0-1,0 1,-27-1,27 0,0 1,0-1,-26 0,26 1,0-1,0 1,-27-1,27 0,-26 1,26-1,0 1,-26-1,-1 0,27 27,0-27,0 1,0-1,-26 1,0-1,26 0,0 1,0 25,-27-25,27-1,-26 1,26-1,0 0,0 1,-26-1,26 1,-27-1,27 0,0 1,0-1,0-52,0-1,0 1,0 0,0-1,0 1,0-1,0 1,0 0,0-1,0 1,0-1,0 1,0 0,27-1,-27 1,0 0,0-1,0 1,0-1,0 1,26 0,-26-1,26 1,-26 0,0-1,27 1,-27-1,26 1,-26 0,0-1,26 1,-26-1,0 1,0 0,27-1,-27 1,0 0,26-1,-26 1,0-1,26 27,-26-26,0 0,0-1,0 1,27-1,-27 1,0 0,26-1,-26 1,0 0,27-1,-27 1,0-1,0 1,0 0,26-1,-26 1,0-1,26 27,-26-26,27 0,-1-1,-26 1,26 26,-26-26,0-1,0 1,0-1,0 1,27 26,-27-26,26 26,-26-27,0 1,0-1,26 27,-26-26,0 0,27 26,-27-27,0 1,0 0,0-1,0 1,26-1,-26 1,26 26,-26-26,0-1,0 1,0-1,0 1,0 0,27-1,-27 1,26 0,-26 52,0 0,0 1,0-1,0 0,0 1,0-1,0 1,0-1,0 0,0 1,0-1,0 1,0-1,0 0,0 1,0-1,0 0,0 1,0-1,0 1,0-1,0 0,0 1,0-1,0 1,0-1,0 0,0 1,0-1,0 0,0 1,26-1,-26 1,0-1,0 0,27 1,-27-1,0 1,0-1,26-26,-26 26,0 1,0-1,0 0,0 1,0-1,0 1,0-1,0 0,0 1,0-1,0 1,26-27,-26 26,0 0,27 1,-27-1,0 0,0 1,0-1,0 1,0-1,26-26,-26 26,0 1,0-1,0 1,0-1,26-26,-26 26,0 1,0-1,0 0,0 1,0-1,0 1,0-1,0 0,0 1,0-1,0 0,0 1,0-1,0 1,0-1,0 0,0 1,0-1,27 1,-27-1,0 0,0 1,0-1,26 0,-26 1,0-1,0 1,0-1,26 0,-26 1,0-1,27 1,-54-27,27-27,0 1,-26-1,26 1,-26 0,26-1,0 1,0-1,0 1,0 0,0-1,0 1,-27 0,27-1,0 1,0-1,-26 1,26 0,0-1,0 1,0-1,0 1,0 0,0-1,0 1,0 0,0-1,0 1,0-1,-26 27,-1-26,27 0,0-1,0 1,0 0,-26-1,26 1,0-1,0 1,0 0,0-1,0 1,0-1,0 1,0 0,0-1,0 1,0 0,0-1,0 1,0-1,0 1,0 0,0-1,0 1,0-1,0 1,0 0,0-1,0 1,0 0,0-1,0 1,0-1,0 1,0 0,0-1,0 1,0-1,0 1,0 0,-26 26,26-27,0 1,0 0,-27-1,27 1,0-1,0 1,0 0,0-1,0 1,0-1,0 1,0 0,0-1,0 1,0 0,0-1,0 1,0-1,0 1,27 0,-27-1,26 1,-26-1,0 54,-26-27,26 26,-27-26,27 27,0-1,0 0,0 1,-26-1,26 1,0-1,-26 0,26 1,0-1,0 0,0 1,0-1,0 1,0-1,0 0,0 1,0-1,-27 1,27-1,0 0,0 1,0-1,0 0,0 1,-26-27,26 26,0 1,0-1,0 0,0 1,0-1,0 1,0-1,0 0,0 1,-26-1,26 0,0 1,-27-1,27 1,0-1,0 0,0 1,0-1,0 1,0-1,0 0,0 1,0-1,0 0,-26-26,26 27,0-1,0 1,0-1,-26-26,26 26,0 1,0-1,0 1,0-1,0 0,0 1,0-1,-27 0,27 1,0-1,0 1,0-1,0 0,0 1,0-1,-26 0,26 1,0-1,0 1,0-1,0 0,0 1,0-1,0 1,0-1,-26-26,26 26,0 1,0-1,0 0,0 1,0-1,0 1,0-1,0 0,0 1,0-1,0 1,-27-1,27 0,0 1,0-1,0 0,0 1,0-1,0 1,0-1,-26 0,26 1,0-1,0 1,0-1,0 0,0 1,0-1,0 0,0 1,0-1,0 1,0-1,-26 0,26 1,0-1,0 1,0-1,0 0,0 1,0-1,-27-26,27 26,0 1,0-1,0 1,0-1,0 0,0 1,0-1,0 1,-26-27,26 26,0 0,0 1,0-1,0 0,0 1,0-1,0 1,0-1,0 0,0 1,0-1,0 1,0-1,0 0,0 1,-27-27,27 26,0 0,0 1,0-1,0 1,0-1,0 0,0 1,0-1,0 1,0-1,0 0,0 1,0-1,0 0,0 1,0-1,0 1,0-1,0 0,0 1,0-1,0 0,0 1,0-1,0 1,0-1,0 0,-26-26,26 27,0-1,0 1,0-1,0 0,0 1,0-1,0 0,0 1,-26-27,26 26,-27 1,27-1,0 0,0 1,0-1,0 1,0-1,0 0,0 1,0-1,0 0,-26 1,26-1,-26 1,26-1,0 0,0 1,0-1,0 1,0-1,0 0,-27-26,27 27,0-1,0 0,0 1,-26-27,26 26,0 1,0-1,0 0,0 1,0-1,0 1,-26-27,26 26,0 0,0 1,0-1,-27-26,27 26,0 1,0-1,0 1,0-1,0 0,-26-26,0 0,-1-26,1 0,0-1,26 1,0-1,0 1,0 0,-27 26,27-27,0 1,-26 26,26-26,0-1,0 1,0-1,0 1,0 0,0-1,-26 27,26-26,0-1,-27 27,27-26,0 0,0-1,0 1,0 0,0-1,-26 27,26-26,0-1,-26 1,26 0,0-1,0 1,0-1,0 1,-27 26,27-26,0-1,-26 27,26-26,0 0,0-1,0 1,0-1,0 1,0 0,0-1,0 1,0-1,-26 27,26-26,0 0,-27-1,27 1,0 0,0-1,0 1,0-1,-26 1,26 0,0-1,0 1,0-1,0 1,0 0,0-1,-26 27,26-26,0 0,0-1,0 54,0-1,0 0,0 1,0-1,0 0,0 1,26-27,-26 26,0 1,26-1,-26 0,27 1,-27-1,0 1,0-1,0 0,26 1,-26-1,26-26,-26 26,0 1,0-1,0 1,0-1,0 0,27-26,-27 27,0-1,26-26,-26 27,0-1,0 0,0 1,0-1,0 0,0 1,0-1,26-26,-26 27,27-27,-27 26,0 0,0 1,0-1,0 1,0-1,26 0,0-26,-26 27,0-1,27 0,-27 1,0-1,0 1,0-1,0 0,0 1,0-1,0 1,0-1,0 0,0 1,0-1,0 0,0 1,0-1,0 1,0-1,26-26,-26 26,26-26,-26-26,0 0,0-1,0 1,27-1,-1 27,-26-26,0 0,0-1,26 1,1 0,-27-1,26 1,-26-1,0 1,26 26,-26-26,0-1,27 1,-27-1,26 27,-26-26,26 0,-26-1,0 1,27 26,-27-26,0-1,26 27,-26-26,0-1,26 27,-26-26,27 0,-27-1,26 27,-26-26,0-1,27 27,-27-26,26 0,-26-1,26 1,-26 0,27-1,-27 1,26-1,-26 1,26 26,-26-26,0-1,27 1,-27-1,26 27,-26-26,0 0,0-1,0 1,0 0,26 26,-26-27,27 27,-27-26,0-1,0 1,26 0,-26-1,26 27,-26-26,0-1,0 1,27 0,-27-1,26 27,-26-26,0 0,0-1,26 27,-26-26,27 26,-27-27,26 27,-26-26,0 0,0-1,0 1,26 26,-26-26,-26 26,26 26,0 0,-26-26,-1 27,27-1,0 0,-26 1,0-27,26 26,0 1,-27-27,27 26,-26 0,26 1,-26-1,-1 0,27 1,-26-1,26 1,-26-27,26 26,-27 0,1 1,26-1,-26-26,26 27,0-1,-27 0,1 1,26-1,-26-26,26 26,0 1,-27-27,27 26,0 1,-26-27,26 26,0 0,-27-26,27 27,0-1,-26 1,26-1,0 0,-26-26,26 27,-27-27,27 26,0 0,0 1,-26-27,26 26,-26-26,26 27,0-1,0 0,0 1,-27-27,1 0,26 26,0 1,0-1,0 0,0 1,-26-1,-1-26,27 26,0 1,-26-27,26 26,-26-26,26 27,-27-27,1 0,0 0,26-27,0 1,0-1,-27 27,27-26,0 0,-26-1,26 1,0 0,0-1,0 1,0-1,-26 27,26-26,-27 26,27-26,0-1,0 1,0-1,0 1,0 0,0-1,0 1,0 0,0-1,0 1,0-1,0 1,0 0,-26-1,26 1,0-1,0 1,-26 26,26-26,0-1,0 1,0 0,0-1,0 1,0-1,0 1,-27 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3T21:39:50.884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691 0,'-15'0,"0"14,0-14,15 13,0 1,-15 0,15-1,-15-13,15 14,0-1,0 1,0 0,-15-14,15 13,0 1,-15 0,15-1,0 1,0-1,-15-13,15 14,0 0,-15-1,15 1,0 0,0-1,0 1,0-1,-15-13,15 14,0 0,-15-14,15 13,0 1,0-1,-15-13,15 14,0 0,0-1,-15 1,15 0,0-1,0 1,0-1,-15-13,15 14,0 0,0-1,0 1,-15-14,15 14,0-1,0 1,-15-1,15 1,0 0,0-1,0 1,0 0,-15-1,15 1,0-1,0 1,-15 0,15-1,0 1,0 0,-15-1,15 1,0-1,0 1,-15 0,15-1,-15 1,15-1,0 1,-15 0,0-1,15 15,0-15,0 1,0-1,-15 1,0 0,15-1,0 1,0 13,-16-13,16-1,-15 1,15 0,0-1,0 1,-15 0,15-1,-15 1,15-1,0 1,0 0,0-28,0 0,0 1,0-1,0 1,0-1,0 0,0 1,0-1,0 0,0 1,0-1,0 1,0-1,15 0,-15 1,0-1,0 0,0 1,0-1,0 1,15-1,-15 0,15 1,-15-1,0 0,16 1,-16-1,15 1,-15-1,0 0,15 1,-15-1,0 1,0-1,15 0,-15 1,0-1,15 0,-15 1,0-1,15 14,-15-13,0-1,0 0,0 1,15-1,-15 0,0 1,15-1,-15 1,0-1,15 0,-15 1,0-1,0 0,0 1,15-1,-15 1,0-1,15 14,-15-14,15 1,0-1,-15 0,15 14,-15-13,0-1,0 1,0-1,0 0,15 14,-15-13,15 13,-15-14,0 1,0-1,15 14,-15-14,0 1,15 13,-15-14,0 0,0 1,0-1,0 1,15-1,-15 0,15 14,-15-13,0-1,0 0,0 1,0-1,0 1,15-1,-15 0,15 1,-15 26,0 1,0 0,0-1,0 1,0-1,0 1,0 0,0-1,0 1,0 0,0-1,0 1,0-1,0 1,0 0,0-1,0 1,0 0,0-1,0 1,0-1,0 1,0 0,0-1,0 1,0-1,0 1,0 0,0-1,0 1,0 0,15-1,-15 1,0-1,0 1,15 0,-15-1,0 1,0 0,15-14,-15 13,0 1,0-1,0 1,0 0,0-1,0 1,0 0,0-1,0 1,0-1,0 1,15-14,-15 14,0-1,16 1,-16 0,0-1,0 1,0-1,0 1,0 0,15-14,-15 13,0 1,0-1,0 1,0 0,15-14,-15 13,0 1,0 0,0-1,0 1,0-1,0 1,0 0,0-1,0 1,0 0,0-1,0 1,0-1,0 1,0 0,0-1,0 1,0 0,15-1,-15 1,0-1,0 1,0 0,15-1,-15 1,0 0,0-1,0 1,15-1,-15 1,0 0,15-1,-30-13,15-13,0-1,-15 0,15 1,-15-1,15 1,0-1,0 0,0 1,0-1,0 0,0 1,-15-1,15 1,0-1,0 0,-15 1,15-1,0 0,0 1,0-1,0 1,0-1,0 0,0 1,0-1,0 0,0 1,0-1,-15 14,-1-13,16-1,0 0,0 1,0-1,-15 0,15 1,0-1,0 1,0-1,0 0,0 1,0-1,0 1,0-1,0 0,0 1,0-1,0 0,0 1,0-1,0 1,0-1,0 0,0 1,0-1,0 0,0 1,0-1,0 1,0-1,0 0,0 1,0-1,0 0,0 1,0-1,0 1,0-1,0 0,0 1,-15 13,15-14,0 0,0 1,-15-1,15 1,0-1,0 0,0 1,0-1,0 1,0-1,0 0,0 1,0-1,0 0,0 1,0-1,0 1,0-1,0 0,15 1,-15-1,15 0,-15 1,0 26,-15-13,15 14,-15-14,15 14,0-1,0 1,0 0,-15-1,15 1,0-1,-15 1,15 0,0-1,0 1,0 0,0-1,0 1,0-1,0 1,0 0,0-1,-15 1,15-1,0 1,0 0,0-1,0 1,0 0,-15-14,15 13,0 1,0-1,0 1,0 0,0-1,0 1,0 0,0-1,0 1,-15-1,15 1,0 0,-15-1,15 1,0 0,0-1,0 1,0-1,0 1,0 0,0-1,0 1,0 0,0-1,-15-13,15 14,0-1,0 1,0 0,-15-14,15 13,0 1,0-1,0 1,0 0,0-1,0 1,0 0,-15-1,15 1,0-1,0 1,0 0,0-1,0 1,0 0,-15-1,15 1,0-1,0 1,0 0,0-1,0 1,0 0,0-1,0 1,-15-14,15 13,0 1,0 0,0-1,0 1,0 0,0-1,0 1,0-1,0 1,0 0,0-1,-15 1,15 0,0-1,0 1,0-1,0 1,0 0,0-1,0 1,-15-1,15 1,0 0,0-1,0 1,0 0,0-1,0 1,0-1,0 1,0 0,0-1,0 1,-15 0,15-1,0 1,0-1,0 1,0 0,0-1,0 1,-15-14,15 14,0-1,0 1,0-1,0 1,0 0,0-1,0 1,0 0,-15-14,15 13,0 1,0-1,0 1,0 0,0-1,0 1,0-1,0 1,0 0,0-1,0 1,0 0,0-1,0 1,0-1,-15-13,15 14,0 0,0-1,0 1,0 0,0-1,0 1,0-1,0 1,0 0,0-1,0 1,0 0,0-1,0 1,0-1,0 1,0 0,0-1,0 1,0 0,0-1,0 1,0-1,0 1,0 0,0-1,0 1,-15-14,15 13,0 1,0 0,0-1,0 1,0 0,0-1,0 1,0-1,-15-13,15 14,-15 0,15-1,0 1,0 0,0-1,0 1,0-1,0 1,0 0,0-1,0 1,-15 0,15-1,-15 1,15-1,0 1,0 0,0-1,0 1,0 0,0-1,-16-13,16 14,0-1,0 1,0 0,-15-14,15 13,0 1,0-1,0 1,0 0,0-1,0 1,-15-14,15 14,0-1,0 1,0-1,-15-13,15 14,0 0,0-1,0 1,0 0,0-1,-15-13,0 0,0-13,0-1,0 0,15 1,0-1,0 0,0 1,-15 13,15-14,0 1,-15 13,15-14,0 0,0 1,0-1,0 0,0 1,0-1,-15 14,15-13,0-1,-15 14,15-14,0 1,0-1,0 1,0-1,0 0,-15 14,15-13,0-1,-15 0,15 1,0-1,0 1,0-1,0 0,-15 14,15-13,0-1,-15 14,15-14,0 1,0-1,0 1,0-1,0 0,0 1,0-1,0 0,0 1,-15 13,15-14,0 1,-15-1,15 0,0 1,0-1,0 0,0 1,-15-1,15 1,0-1,0 0,0 1,0-1,0 1,0-1,-15 14,15-14,0 1,0-1,0 28,0-1,0 1,0 0,0-1,0 1,0-1,15-13,-15 14,0 0,15-1,-15 1,15-1,-15 1,0 0,0-1,0 1,15 0,-15-1,15-13,-15 14,0-1,0 1,0 0,0-1,0 1,15-14,-15 14,0-1,15-13,-15 14,0-1,0 1,0 0,0-1,0 1,0 0,0-1,15-13,-15 14,15-14,-15 13,0 1,0 0,0-1,0 1,0 0,15-1,0-13,-15 14,0-1,15 1,-15 0,0-1,0 1,0-1,0 1,0 0,0-1,0 1,0 0,0-1,0 1,0-1,0 1,0 0,0-1,0 1,0 0,15-14,-15 13,15-13,-15-13,0-1,0 0,0 1,15-1,0 14,-15-14,0 1,0-1,15 1,0-1,-15 0,15 1,-15-1,0 0,15 14,-15-13,0-1,16 1,-16-1,15 14,-15-14,15 1,-15-1,0 1,15 13,-15-14,0 0,15 14,-15-13,0-1,15 14,-15-14,15 1,-15-1,15 14,-15-13,0-1,15 14,-15-14,15 1,-15-1,15 0,-15 1,15-1,-15 1,15-1,-15 0,15 14,-15-13,0-1,15 0,-15 1,15 13,-15-14,0 1,0-1,0 0,0 1,15 13,-15-14,15 14,-15-14,0 1,0-1,15 1,-15-1,15 14,-15-14,0 1,0-1,15 1,-15-1,15 14,-15-14,0 1,0-1,15 14,-15-14,15 14,-15-13,15 13,-15-14,0 1,0-1,0 0,15 14,-15-13,-15 13,15 13,0 1,-15-14,0 14,15-1,0 1,-15-1,0-13,15 14,0 0,-15-14,15 13,-15 1,15 0,-15-1,0 1,15-1,-15 1,15 0,-15-14,15 13,-15 1,0-1,15 1,-15-14,15 14,0-1,-15 1,0 0,15-1,-15-13,15 14,0-1,-15-13,15 14,0 0,-15-14,15 13,0 1,-15-14,15 14,0-1,-15 1,15-1,0 1,-15-14,15 14,-15-14,15 13,0 1,0 0,-15-14,15 13,-15-13,15 14,0-1,0 1,0 0,-16-14,1 0,15 13,0 1,0 0,0-1,0 1,-15-1,0-13,15 14,0 0,-15-14,15 13,-15-13,15 14,-15-14,0 0,0 0,15-14,0 1,0-1,-15 14,15-14,0 1,-15-1,15 1,0-1,0 0,0 1,0-1,-15 14,15-14,-15 14,15-13,0-1,0 1,0-1,0 0,0 1,0-1,0 0,0 1,0-1,0 1,0-1,0 0,0 1,-15-1,15 0,0 1,0-1,-15 14,15-13,0-1,0 0,0 1,0-1,0 0,0 1,0-1,-15 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2E577A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619 90,'0'0,"-5"0,0 0,0 0,1 0,-1 0,5 18,-5-18,0 0,0 0,0 0,0 0,0 0,0 0,0 18,1 0,-6-18,0 0,0 0,0 0,0 0,1 18,-6 0,0-18,5 0,1 0,-6 0,0 18,0 0,1-18,-1 0,5 0,-4 18,-1 0,5-18,0 18,-5-18,6 18,-1-1,0 1,0-18,0 18,6 0,-6 0,0-18,0 18,5 0,-5 0,5 0,-4 0,4 0,-5 0,5-1,-5 1,5 0,0 0,1 0,-1 0,0 0,0 0,0 18,0-18,0 0,0 0,0-1,0 19,0-18,1 0,4 0,-5 18,0-18,5 0,-5 0,0 17,5-17,-5 0,0 18,5-18,0 0,-5 18,0 0,0 0,5-19,-4 19,4 0,-5 0,0 0,5-18,-5 18,5-1,-5 1,5-18,-5 18,5 0,-5-18,5 18,0-1,-5 1,5 0,0 0,0 0,0 0,0-1,0 1,0 0,0 0,0 0,0 0,0 0,0-1,0 1,0-18,0 18,0 0,5 0,-5-18,5 17,0 1,0 0,0-18,0 18,0-18,-1 18,1-18,0 17,0-17,0 0,0 18,0-18,0 0,0 18,4-18,1 0,-5-1,0 1,5 0,0 0,0 0,-1 0,1 0,0 0,0 0,4 0,-4 0,0 0,0 17,5-17,-1 0,1 0,-5 0,5 0,-1 0,-4 0,5 0,-5-18,4 18,1 0,0 0,-1 0,1-1,0 1,0 0,-1 0,1-18,0 18,-1 0,1-18,0 18,0 0,4-18,-4 18,-5 0,4-18,1 18,0 0,0-18,-1 17,6 1,0-18,-6 18,6 0,0-18,-1 18,-4 0,4-18,1 18,0 0,-1-18,1 0,0 18,-1 0,1 0,-1-18,1 0,0 18,-1 0,1-18,0 0,-6 0,6 0,-1 17,1 1,0-18,-1 0,1 0,0 0,-1 18,1-18,-1 18,1-18,0 0,-1 0,1 0,4 0,-4 0,-5 0,4 0,1 0,0 0,-1 0,1 0,-1 0,1 0,0 0,-1 0,-4 0,5 0,-1 0,1 0,-5 0,4 0,-4 0,0 0,-1 0,6 0,-5 0,-1 0,1 0,0 0,0 0,-1 0,1 0,0 0,-1 0,1 0,0 0,0 0,-1 0,1 0,0 0,-1 0,1 0,5 0,-1 18,-4 0,5-18,-1 0,-4 0,5 0,-1 0,1 18,-1-18,1 0,5 0,-1 18,-4-18,4 0,1 0,-6 0,6 0,-5 0,4 0,-4 18,4-18,-4 0,4 0,-4 0,0 0,-1 0,1 0,-1 0,1 0,0 0,4 0,-4 0,-5 0,4 0,1 0,-5 0,-1 0,6 0,-5 0,4 0,-4 0,0 0,-1 0,1 0,-5 0,5 0,-1 0,-4 0,5 0,-5 0,-1 0,1-18,0 18,0-18,0 18,-1 0,1 0,0 0,-5 0,5 0,-5 0,5 0,-6 0,6 0,0-18,-5 18,5 0,0-18,-1 18,1 0,0 0,0 0,-5 0,5 0,-1 0,1 0,0 0,-5 0,5 0,-1 0,-4 0,5 0,0-18,-5 18,5 0,0 0,-6 0,6-18,0 18,0 0,0 0,-1 0,1 0,0 0,0 0,0 0,0 0,-1-18,1 18,0-18,0 18,0 0,-1 0,1 0,-5-17,5 17,0-18,0 0,-1 18,1 0,0-18,0 18,0-18,-1 18,1 0,0-18,-5 0,5 18,0 0,-1-18,1 0,-5 18,5-18,-5 0,5 18,-1 0,-4-18,5 0,-5 18,0-17,5-1,0 18,-6-18,1 0,5 0,0 18,0-18,-5 0,4 0,1 0,0 18,-5-18,5 0,0 0,-6 18,1-17,5-1,-5 0,5 0,-5 0,0 0,5 0,-6 0,1 18,0-18,0 0,5 0,-5 0,0-17,0 17,4 0,-4-18,0 18,0-18,0 18,0-18,0 0,0 1,0-1,0 0,0 0,-1 0,1 18,-5-17,5 17,0-18,0 0,0 0,0 0,-5 0,5 1,0-1,-5 0,0 0,5 0,-5 0,4 1,-4-1,0 0,0 0,0 0,0-18,-4 19,4-1,0 0,-5 0,0 0,0 0,5 1,0-1,0 0,-5 18,0 0,5-18,0 18,-5-18,0 1,5 17,-5 0,0-18,1 18,-1-18,-5 0,0 18,0-17,-5-1,1 0,-1 0,0 0,-4 0,-1 18,5 0,1 1,-1-1,0 0,5 0,1 0,-6 0,5 0,0 0,1 18,-1-18,-5 0,0 18,1-18,-1 0,0 1,0-1,1 0,-6 0,0 0,-4 0,-1 0,1 0,-6-18,1 18,0 0,-6-17,1 17,0 0,-1 0,1 0,-5 0,4 0,1 0,-5 0,4 0,1 0,0 18,-1-18,1 1,0-1,4 18,1 0,0-18,-1 0,1 0,-1 0,1 18,4-18,-4 0,-1 18,6 0,-1-18,-4 0,4 18,1 0,-1 0,1-18,-1 0,1 0,-1 18,1 0,-1 0,1 0,-1 0,1 0,-1 0,1-17,-1 17,-4-18,4 18,1 0,-6 0,6 0,4 0,-4 0,-1 0,0 0,1 0,-1 0,6 0,-1 0,-4 0,4 0,-4 0,-1 0,0 0,6 0,-6 0,1 0,4 0,-4 0,4 0,0 0,-4 0,-1 0,1-18,4 18,-4 0,-1-18,6 18,-6 0,1 0,4 0,0 0,1 0,-6 0,6 0,-6 0,5 0,1 0,-6 0,6 0,-1 0,0 0,1 0,-1 0,1 0,-1 0,0 0,1 0,4 0,-5 0,1 18,4-18,0 0,1 0,-1 0,-5 0,6 0,-1 0,0 0,0 0,1 0,-1 0,0 0,1 18,-1-18,5 0,0 0,0 0,-4 0,4 0,0 18,0-18,0 0,1 0,-1 0,0 17,0-17,0 0,1 0,-1 0,0 0,0 0,5 0,0 0,0 0,1 18,-1-18,0 0,0 0,5 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2E577A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928 136,'0'0,"-7"0,-1 0,1 0,0 0,-1 0,8 27,-7-27,0 0,-1 0,1 0,-1 0,1 0,0 0,-1 27,1 0,-8-27,1 0,-1 0,0 0,1 0,-1 26,-7 1,0-27,7 0,0 0,-7 0,0 27,0 0,0-27,0 0,7 0,-7 27,0 0,8-27,-1 27,-7-27,7 27,0 0,1 0,-1-27,0 27,8 0,-8-1,1-26,-1 27,8 0,-8 0,7 0,-6 0,6 0,-6 0,6 0,-6 0,6 0,1 0,0 0,-1-1,1 1,0 0,-1 27,1-27,-1 0,1 0,0 0,-1 27,1-27,0 0,7-1,-8 28,1-27,7 0,-7 0,-1 27,8-27,-7 0,0 27,7-28,0 1,-8 27,1 0,0 0,7-27,-8 27,8 0,-7-1,0 1,7-27,-8 27,8 0,-7 0,7-27,-8 26,8 1,-7-27,7 27,0 0,-7 0,7 0,0-1,0 1,0 0,0 0,0 0,0 0,0-1,0 1,0 0,0 0,0 0,0 0,0-27,0 26,0 1,7 0,-7-27,7 27,1 0,-1-1,1-26,-1 27,0-27,1 27,-1-27,0 27,1-27,-1 0,0 26,1-26,-1 0,0 27,8-27,0 0,-8 0,0 0,8 0,0 0,0 0,-1-1,1 1,0 0,-1 0,8 0,-7 0,0 0,0 27,7-27,0 0,0 0,-8 0,8-1,1 1,-9 0,8 0,-7-27,7 27,0 0,0 0,0 0,0 0,0 0,0 0,0 0,0-27,1 26,-1 1,0-27,0 27,0 0,7-27,-7 27,-7 0,7-27,0 27,0 0,0-27,0 27,8 0,-1-27,-7 27,7 0,1-27,-1 27,-7-1,8-26,-1 27,0 0,1-27,-1 0,1 27,-1 0,0 0,1-27,-1 0,1 27,-1 0,1-27,-1 0,-7 0,7 0,1 27,-1 0,1-27,-1 0,0 0,1 0,-1 27,1-27,-1 27,0-27,1 0,-1 0,1 0,6 0,-6 0,-8 0,7 0,1 0,-1 0,0 0,1 0,-1 0,1 0,-1 0,0 0,-6 0,6 0,0 0,1 0,-8 0,7 0,-7 0,0 0,0 0,8 0,-8 0,0 0,0 0,0 0,0 0,0 0,0 0,0 0,0 0,0 0,0 0,0 0,0 0,0 0,1 0,-1 0,0 0,7 0,0 26,-7 1,8-27,-1 0,-7 0,8 0,-1 0,1 27,-1-27,0 0,8 0,0 27,-8-27,8 0,0 0,-8 0,8 0,-8 0,8 0,-7 27,6-27,-6 0,6 0,-6 0,-1 0,1 0,-1 0,0 0,1 0,-1 0,8 0,-8 0,-7 0,8 0,-1 0,-7 0,0 0,8 0,-8 0,7 0,-7 0,0 0,0 0,0 0,-7 0,7 0,0 0,-7 0,7 0,-7 0,-1 0,1-27,0 27,0-27,-1 27,1 0,0 0,-1 0,-6 0,6 0,-6 0,6 0,-6 0,6 0,1-27,-7 27,6 0,1-27,0 27,-1 0,1 0,0 0,-8 0,8 0,0 0,-1 0,1 0,-8 0,8 0,0 0,-8 0,8 0,-1-26,-6 26,6 0,1 0,-7 0,6-27,1 27,0 0,-1 0,1 0,0 0,-1 0,1 0,0 0,0 0,-1-27,1 27,0-27,-1 27,1 0,0 0,-1 0,-6-27,7 27,-1-27,1 0,0 27,-1 0,1-27,0 27,-1-27,1 27,0 0,0-27,-8 0,8 27,-1 0,1-27,0 1,-8 26,8-27,-8 0,8 27,-1 0,-6-27,7 0,-8 27,0-27,8 0,0 27,-8-27,0 0,8 0,0 27,-1-27,-6 0,7 0,-1 1,1 26,-8-27,8 0,0 0,-8 27,0-27,8 0,-8 0,8 0,-8 0,1 0,7 0,-8 0,0 27,1-26,-1-1,8 0,-8 0,0-27,1 27,6 0,-6-27,-1 27,0-27,1 28,-1-28,0 0,1 0,-1 0,1 0,-1 1,0-1,1 27,-8-27,7 27,0-27,1 0,-1 0,0 1,-7-1,8 0,-1 0,-7 0,0 0,7 1,-7-1,8 0,-8 0,0 0,0 0,0 1,0-28,-8 27,8 0,0 0,-7 0,0 1,-1-1,8 0,0 0,0 0,-7 27,0 0,7-26,0 26,-8-27,1 0,7 27,-7 0,-1-27,1 27,0-26,-8-1,0 27,0-27,-7 0,0 0,0 0,0 1,-7-1,-1 27,8 0,0 0,0 0,0 0,8 0,-1 0,-7 0,7 0,0 1,1 26,-1-27,-7 0,0 27,0-27,0 0,0 0,0 0,0 0,-8 0,1 0,-8 0,0 0,1 0,-9-26,1 26,0 0,-7-27,-1 27,1 0,-1 0,1 0,-8 0,8 0,-1 0,-7 1,8-1,-1 0,1 27,0-27,-1 0,1 0,7 27,-1 0,1-27,0 0,0 0,0 0,0 27,7-27,-7 0,0 27,7 0,0-26,-7-1,8 27,-1 0,0 0,0-27,1 0,-1 0,0 27,0 0,1 0,-1 0,0 0,0 0,1 0,-1-27,0 27,-7-27,7 27,0 0,-7 0,8 0,6 0,-7 0,1 0,-1 0,0 0,0 0,8 0,0 0,-8 0,7 0,-6 0,-1 0,0 0,8 0,-8 0,0 0,8 0,-8 0,8 0,-1 0,-7 0,1 0,-1-27,8 27,-8 0,0-27,8 27,-8 0,0 0,8 0,-1 0,1 0,-8 0,8 0,-8 0,8 0,-1 0,-7 0,8 0,0 0,-1 0,1 0,-1 0,1 0,0 0,-1 0,1 0,7 0,-8 0,1 27,7-27,0 0,0 0,0 0,-8 0,8 0,0 0,0 0,0 0,0 0,0 0,0 0,0 27,0-27,7 0,0 0,1 0,-8 0,7 0,0 27,1-27,-1 0,0 0,1 0,-1 27,0-27,0 0,1 0,-1 0,0 0,1 0,6 0,1 0,0 0,-1 27,1-27,0 0,-1 0,8 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2E577A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805 61,'0'0,"-6"0,-1 0,1 0,-1 0,1 0,6 13,-6-13,-1 0,1 0,0 0,-1 0,1 0,-1 0,1 12,0 0,-7-12,0 0,0 0,1 0,-1 0,0 12,-6 0,0-12,6 0,0 0,-6 0,0 12,0 1,0-13,0 0,6 0,-6 12,0 0,6-12,0 12,-6-12,6 12,1 0,-1 1,0-13,0 12,7 0,-7 0,0-12,1 12,5 0,-5 1,5-1,-6 0,7 0,-7 0,7 0,-7 1,7-1,-1 0,1 0,0 0,-1 0,1 1,0 11,-1-12,1 0,-1 0,1 1,0 11,-1-12,1 0,6 0,-6 13,-1-13,7 0,-6 0,-1 13,7-13,-6 0,0 12,6-12,0 1,-7 11,1 0,0 1,6-13,-7 12,7 1,-6-1,-1 0,7-12,-6 13,6-1,-6 0,6-11,-7 11,7 0,-6-12,6 13,0-1,-6 0,6 1,0-1,0 0,0 1,0-1,0 0,0 1,0-1,0 0,0 1,0-1,0 0,0 1,0-13,0 12,0 1,6-1,-6-12,6 12,1 1,-1-1,0-12,1 13,-1-13,1 12,-1-12,0 13,1-13,-1 0,0 12,1-12,-1 1,1 11,5-12,1 0,-7 1,1-1,6 0,-1 0,1 0,0 0,0 1,-1-1,1 0,6 0,-6 0,0 0,-1 13,8-13,-1 0,0 0,-6 0,6 1,0-1,-6 0,6 0,-6-12,6 12,0 0,0 1,0-1,0 0,0 0,0 0,1 0,-1-12,0 13,0-1,0-12,0 12,0 0,7-12,-7 12,-6 0,6-12,0 13,0-1,0-12,0 12,7 0,-1-12,-6 12,7 0,0-12,-1 13,-6-1,7-12,-1 12,1 0,-1-12,1 0,-1 12,1 0,-1 1,1-13,-1 0,1 12,-1 0,1-12,-1 0,-6 0,7 0,-1 12,1 0,-1-12,1 0,-1 0,1 0,-1 12,1-12,-1 13,1-13,-1 0,1 0,-1 0,7 0,-6 0,-7 0,6 0,1 0,-1 0,1 0,-1 0,1 0,-1 0,1 0,-1 0,-5 0,5 0,1 0,-1 0,-6 0,7 0,-7 0,0 0,0 0,7 0,-7 0,0 0,0 0,0 0,0 0,0 0,1 0,-1 0,0 0,0 0,0 0,0 0,0 0,0 0,1 0,-1 0,0 0,6 0,1 12,-7 0,6-12,1 0,-7 0,7 0,-1 0,1 12,-1-12,1 0,6 0,-1 12,-5-12,6 0,0 0,-7 0,7 0,-6 0,5 0,-5 12,6-12,-7 0,7 0,-6 0,-1 0,1 0,-1 0,1 0,-1 0,1 0,6 0,-7 0,-6 0,7 0,-1 0,-6 0,1 0,5 0,-6 0,7 0,-7 0,0 0,0 0,0 0,-6 0,6 0,0 0,-6 0,6 0,-6 0,0 0,-1-12,1 12,0-12,0 12,-1 0,1 0,0 0,-7 0,7 0,-7 0,7 0,-6 0,5 0,1-12,-7 12,7 0,0-12,0 12,-1 0,1 0,0 0,-7 0,7 0,0 0,0 0,-1 0,-5 0,5 0,1 0,-6 0,5 0,1-12,-7 12,7 0,0 0,-7 0,7-13,0 13,0 0,-1 0,1 0,0 0,0 0,-1 0,1 0,0 0,0-12,-1 12,1-12,0 12,0 0,-1 0,1 0,-7-12,7 12,0-12,0 0,-1 12,1 0,0-13,0 13,-1-12,1 12,0 0,0-12,-7 0,7 12,0 0,-1-12,1 0,-6 12,5-13,-5 1,5 12,1 0,-6-12,5 0,-5 12,-1-12,7 0,0 12,-7-13,0 1,7 0,0 12,0-12,-7 0,7 0,-1-1,1 13,-6-12,5 0,1 0,-7 12,1-12,6 0,-7-1,7 1,-7 0,0 0,7 0,-6 0,-1 12,0-13,1 1,5 0,-5 0,-1-12,1 11,5 1,-5-12,-1 12,0-13,1 13,-1-12,1 0,-1-1,0 1,1-1,-1 1,0 0,1 12,-7-13,6 13,1-12,-1-1,0 1,1 0,-7-1,6 1,0 0,-6-1,0 1,7 0,-7-1,6 1,-6 0,0-1,0 1,0 0,0-13,-6 13,6 0,0-1,-7 1,1 0,0-1,6 1,0 0,0-1,-7 13,1 0,6-12,0 11,-6-11,-1 0,7 12,-6-1,-1-11,1 12,0-12,-7-1,0 13,0-12,-6-1,0 1,0 0,0-1,-7 1,1 12,6 0,0-1,0 1,-1 0,8 0,-1 0,-6 0,6-1,0 1,1 12,-1-12,-6 0,0 12,-1-12,1 0,0-1,0 1,0 0,-7 0,1 0,-7 0,0-1,0 1,-6-12,0 12,-1 0,-5-13,-1 13,1 0,-1 0,0 0,-6-1,7 1,-1 0,-6 0,6 0,1 0,-1 12,0-13,1 1,-1 0,7 12,0 0,-1-12,1 0,0 0,0-1,-1 13,8-12,-8 0,1 12,6 0,0-12,-6 0,6 12,0 0,0 0,0-12,1-1,-1 1,0 12,0 0,0 0,0 0,0 0,0 0,1 0,-1-12,0 12,-7-12,8 12,-1 0,-7 0,8 0,5 0,-6 0,0 0,0 0,1 0,-1 0,6 0,1 0,-7 0,6 0,-6 0,1 0,-1 0,6 0,-6 0,0 0,7 0,-7 0,6 0,1 0,-7 0,0 0,0-12,7 12,-7 0,0-12,7 12,-7 0,0 0,6 0,1 0,-1 0,-6 0,7 0,-7 0,6 0,1 0,-7 0,7 0,-1 0,1 0,-1 0,1 0,-1 0,1 0,-1 0,1 0,5 0,-5 0,-1 12,7-12,0 0,0 0,0 0,-7 0,7 0,0 0,0 0,0 0,0 0,0 0,-1 0,1 12,0-12,6 0,1 0,-1 0,-6 0,6 0,0 12,1-12,-1 0,0 0,0 0,1 12,-1-12,0 0,0 0,1 0,-1 0,0 0,7 0,-1 0,1 0,0 12,-1-12,1 0,-1 0,7 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0F243E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2224 89,'0'0,"-17"0,-1 0,0 0,1 0,-1 0,18 17,-17-17,-1 0,0 0,1 0,-1 0,0 0,1 0,-1 18,1 0,-19-18,1 0,0 0,0 0,-1 0,1 17,-18 1,0-18,18 0,0 0,-18 0,0 17,0 1,1-18,-1 0,17 0,-16 18,-1-1,18-17,-1 18,-17-18,18 18,0-1,0 1,-1-18,1 17,18 1,-19 0,1-18,0 17,17 1,-17-1,17 1,-17 0,18-1,-19 1,19-1,-19 1,19 0,-1-1,1 1,-1 0,0-1,1 1,-1 17,1-17,-1-1,0 1,1-1,-1 19,0-19,1 1,17-1,-18 19,1-19,17 1,-18 0,0 17,18-18,-17 1,-1 17,18-17,0-1,-18 19,1-1,-1 0,18-17,-17 17,17 0,-18 0,0 1,18-19,-17 18,17 1,-18-1,18-18,-18 19,18-1,-17-17,17 17,0 0,-18 0,18 0,0 1,0-1,0 0,0 0,0 1,0-1,0 0,0 0,0 0,0 1,0-1,0 0,0-17,0 17,0 0,18 0,-18-17,17 17,1 0,0 1,-1-19,1 18,0-17,-1 17,1-17,-1 17,1-17,0-1,-1 19,1-19,0 1,-1 17,18-17,1-1,-19 1,1-1,17 1,0 0,1-1,-1 1,0-1,0 1,1 0,16-1,-16 1,-1 0,0 17,18-18,0 1,0 0,-18-1,18 1,0-1,-18 1,18 0,-18-18,18 17,0 1,0-1,-1 1,1 0,0-1,0 1,0 0,0-18,0 17,-1 1,1-18,0 17,0 1,17-18,-17 18,-17-1,16-17,1 18,0-1,0-17,0 18,17 0,1-18,-18 17,17 1,1-18,-1 17,-17 1,17-18,1 18,-1-1,1-17,-1 0,1 18,-1 0,1-1,-1-17,1 0,-1 18,1-1,-1-17,1 0,-18 0,17 0,0 18,1 0,-1-18,1 0,-1 0,1 0,-1 17,1-17,-1 18,1-18,-1 0,1 0,-1 0,18 0,-17 0,-18 0,17 0,1 0,-1 0,1 0,-1 0,0 0,1 0,-1 0,1 0,-18 0,17 0,1 0,-1 0,-17 0,18 0,-19 0,1 0,0 0,18 0,-19 0,1 0,0 0,0 0,0 0,0 0,0 0,-1 0,1 0,0 0,0 0,0 0,0 0,0 0,-1 0,1 0,0 0,18 0,-1 17,-17 1,17-18,1 0,-18 0,17 0,1 0,-1 18,1-18,-1 0,18 0,0 17,-17-17,17 0,0 0,-17 0,17 0,-18 0,18 0,-17 18,17-18,-18 0,18 0,-17 0,-1 0,1 0,-1 0,1 0,-1 0,1 0,17 0,-18 0,-17 0,18 0,-1 0,-17 0,0 0,17 0,-17 0,18 0,-19 0,1 0,0 0,0 0,-18 0,18 0,0 0,-18 0,18 0,-18 0,1 0,-1-18,0 18,0-17,1 17,-1 0,0 0,0 0,-17 0,17 0,-17 0,17 0,-17 0,17 0,0-18,-17 18,17 0,0-18,0 18,1 0,-1 0,0 0,-17 0,17 0,0 0,0 0,1 0,-19 0,19 0,-1 0,-18 0,19 0,-1-17,-18 17,19 0,-1 0,-17 0,17-18,0 18,0 0,1 0,-1 0,0 0,0 0,0 0,1 0,-1 0,0-17,0 17,1-18,-1 18,0 0,0 0,1 0,-19-18,18 18,1-17,-1-1,0 18,0 0,1-17,-1 17,0-18,0 18,1 0,-1-18,-18 1,19 17,-1 0,0-18,0 0,-17 18,17-17,-17-1,17 18,0 0,-17-17,17-1,-17 18,0-18,17 1,0 17,-17-18,-1 1,18-1,1 18,-1-18,-17 1,17-1,0 1,0 17,-17-18,17 0,0 1,-17 17,0-18,17 0,-18 1,19-1,-19 1,1-1,17 0,-17 1,-1 17,1-18,0 1,17-1,-17 0,-1-17,1 18,17-1,-17-17,-1 17,1-17,-1 17,1-17,0 0,-1 0,1-1,0 1,-1 0,1 0,-1 17,-17-17,18 17,0-17,-1 0,1 0,0-1,-18 1,17 0,1 0,-18 0,0-1,17 1,-17 0,18 0,-18-1,0 1,0 0,0 0,0-18,-18 18,18-1,0 1,-17 0,-1 0,1 0,17-1,0 1,0 0,-18 17,0 1,18-19,0 19,-17-18,-1-1,18 19,-18-1,1-17,-1 17,1-17,-19 0,1 17,0-17,-18 0,0 0,0-1,0 1,-17 0,-1 17,19 1,-1-1,0 1,0-1,18 0,0 1,-18-1,17 0,1 1,0 17,0-18,-18 1,0 17,0-18,0 0,0 1,1-1,-1 1,-18-1,1 0,-18 1,0-1,-1 1,-16-19,-1 19,0-1,-17-17,0 17,-1 1,1-1,0 0,-18 1,17-1,1 1,-18-1,18 0,-1 1,1 17,0-18,-1 1,1-1,17 18,1 0,-1-18,0 1,0-1,1 0,-1 18,18-17,-18-1,1 18,16 0,1-17,-17-1,17 18,-1 0,1 0,0-18,0 1,0-1,0 18,0 0,0 0,0 0,0 0,-1 0,1 0,0-17,0 17,-18-18,18 18,0 0,-17 0,16 0,19 0,-18 0,0 0,0 0,0 0,-1 0,19 0,0 0,-19 0,19 0,-18 0,0 0,0 0,17 0,-17 0,0 0,18 0,-19 0,19 0,-1 0,-17 0,0 0,0-18,18 18,-18 0,0-17,17 17,-17 0,0 0,17 0,1 0,-1 0,-17 0,18 0,-18 0,17 0,1 0,-18 0,17 0,1 0,-1 0,1 0,-1 0,1 0,-1 0,1 0,-1 0,19 0,-19 0,1 17,17-17,0 0,0 0,0 0,-17 0,17 0,0 0,0 0,0 0,0 0,1 0,-1 0,0 18,0-18,18 0,-1 0,1 0,-18 0,18 0,0 18,0-18,-1 0,1 0,0 0,0 17,-1-17,1 0,0 0,0 0,0 0,-1 0,19 0,-1 0,0 0,1 18,-1-18,1 0,-1 0,18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3T20:29:03.954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6199 0,'-24'0,"24"19,-24-19,0 0,24 19,-24-19,0 0,0 0,24 18,-24-18,0 0,24 19,-24-19,0 0,0 0,0 0,24 19,-24 0,0-19,0 0,0 0,24 18,0 1,-24-19,0 0,-1 19,1-19,24 19,-24-19,0 0,0 18,0-18,24 19,-24-19,0 0,24 19,-24-19,24 19,-24-19,24 18,-24-18,0 19,0 0,0 0,0-19,0 18,0 1,0 0,24 0,-24-19,0 18,0 1,0-19,0 0,0 19,24 0,-24-19,0 0,0 18,0 1,0-19,0 0,0 19,0 0,0-19,24 18,-24 1,0 0,-1 0,1 0,0-19,0 18,0 1,0-19,0 19,0 0,0-19,0 18,0 1,-24-19,24 19,0 0,-24-1,24 1,0-19,-24 19,24 0,-24-1,0 1,0 0,24-19,0 19,0-1,0 1,-24 0,24 0,-1-1,1 1,0-19,0 19,-24 0,24-1,0 1,0 0,-24 0,24-19,0 18,0 1,0 0,0 0,0-1,-24 1,24 0,-24-19,24 19,0-1,0 1,0 0,0-19,0 19,-24 0,24-1,0 1,-24 0,23-19,1 19,0-1,0 1,-24-19,24 19,0 0,0-1,0 1,-24-19,24 19,0 0,0-1,0 1,-24-19,24 19,-24 0,24-1,0 1,-24 0,24 0,0-19,-24 18,24 1,-24 0,24 0,0-1,0 1,-25 0,25 0,0-1,0-18,0 19,-24 0,24-19,0 19,0-1,0 1,0-19,0 19,0-19,24 19,-24-19,0 19,0-19,0 18,0-18,0 19,0-19,0 19,0-19,0 19,0-19,0 18,0-18,24 19,-24 0,0-19,0 19,0-19,0 18,0 1,0-19,-1 0,1 19,0 0,0-19,0 18,0 1,0-19,0 0,0 19,0 0,0-19,0 0,0 18,0 1,0 0,0-19,0 19,0-1,0-18,0 0,24 19,-24-19,0 19,0-19,0 0,24 19,-24-1,0-18,0 0,0 19,0 0,0-19,0 19,0-19,0 18,0 1,0-19,-1 0,1 19,0 0,0-19,0 18,0 1,0-19,0 19,0-19,0 19,0-19,0 18,0-18,0 19,0-19,0 19,0-19,0 19,24 0,-24-19,0 0,0 18,0 1,0-19,0 0,0 19,0-19,24 19,-24-19,0 0,0 0,0 0,24 18,-24-18,24 19,24-19,0-19,0 19,0 0,-24-18,0-1,24 19,0 0,0-19,0 19,-24-19,24 19,-24-18,24 18,-24-19,24 19,0 0,-24-19,24 19,-24-19,24 19,0 0,-24-19,24 1,0 18,-24-19,24 0,0 19,-24-19,0 1,24 18,0-19,-24 0,24 19,-24-19,24 1,-24-1,24 19,-24-19,24 19,-24-19,24 1,0-1,-24 0,24 19,-24-19,24 1,-24-1,24 19,-24-19,25 0,-1 19,-24-18,0-1,24 19,-24-19,0 0,24 19,0 0,-24-18,0-1,24 19,0 0,-24-19,0 0,0 1,24 18,-24-19,24 19,-24-19,0 0,24 19,-24-18,24 18,-24-19,0 0,24 0,0 1,-24-1,0 0,24 19,-24-19,24 19,-24-19,0 1,24 18,-24-19,24 0,0 19,-24-19,0 1,24 18,-24-19,24 19,-24-19,0 0,24 19,0-18,-48 18,0 0,0 0,0 18,0 1,0 0,0-19,0 0,24 19,0-1,-24-18,0 19,24 0,-24 0,0-1,24 1,-24-19,0 19,0 0,24 0,-24-1,24 1,-24 0,24 0,-24-19,24 18,-24 1,0 0,24 0,-24-19,24 18,-25-18,25 19,-24-19,24 19,0 0,-24-19,24 18,-24-18,24 19,-24-19,24 19,0 0,-24-19,0 18,24 1,0 0,-24-19,0 19,24-1,-24 1,0 0,24 0,0-1,-24-18,0 0,24 19,0 0,-24-19,24 19,-24-19,24 18,-24-18,24 19,0 0,-24-19,24 19,-24-19,24 18,0 1,-24-19,24 19,-24-19,24 19,0-1,-24-18,0 19,24 0,0 0,-24 0,0-19,24 18,0 1,-24-19,24 19,0 0,-24-19,24 18,0 1,-24-19,48 0,0 19,0-19,0 0,0 0,0 0,0 0,0 0,0 0,0 0,0 0,0 0,0-19,0 19,0-19,0 19,0 0,0 0,0 0,0 0,0 0,-24-18,24 18,0 0,-24-19,24 19,0 0,0 0,1 0,-1 0,0 0,0 0,-24-19,24 19,-24-19,24 19,0 0,0 0,0 0,0 0,0 0,-24-18,24 18,0 0,0 0,0 0,-24-19,24 19,0 0,0 0,0-19,0 19,0 0,0 0,-24-19,24 19,0 0,0 0,0 0,-24-19,24 19,0 0,0 0,-24-18,24 18,0 0,0 0,0 0,-24-19,24 19,0 0,1 0,-1-19,0 19,0 0,0 0,-24-19,24 19,0 0,0 0,-24-18,24 18,0 0,0 0,-24-19,24 19,0-19,0 19,0 0,0 0,0-19,0 19,-24-18,24 18,0 0,-48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3T20:30:46.110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0,'18'0,"0"0,-18 18,0 0,17-18,1 0,-18 17,18-17,-1 18,1-18,-1 0,-17 17,18 1,0-18,-1 0,-17 18,18-18,-18 17,0 1,18-18,-18 17,17-17,1 18,0 0,-1-18,-17 17,18-17,-18 18,17-18,1 0,-18 17,18-17,-1 18,1-18,-18 18,18-18,-1 17,1-17,-18 18,0 0,18-18,-1 0,1 17,-18 1,17-18,1 0,0 0,-18 17,17-17,-17 18,18-18,-18 18,18-18,-18 17,17 1,1-1,0-17,-1 18,-17 0,0-1,18-17,-1 0,1 18,-18-1,18-17,-1 0,1 18,-18 0,18-18,-1 0,-17 17,18 1,0-18,-1 18,1-1,-1-17,1 0,-18 18,18-1,-1-17,-17 18,18 0,0-18,-1 17,1-17,-18 18,18-18,-1 0,-17 17,18-17,-1 0,1 18,0 0,-1-18,-17 17,18-17,0 0,-18 18,17-18,1 0,-18 17,18-17,-1 18,1 0,-1-18,1 0,0 17,-1 1,1-18,0 0,-1 18,1-1,0-17,-1 18,1-1,-1-17,1 0,0 18,-1 0,1-18,0 0,-1 17,1 1,0-1,-1-17,1 0,-1 18,1 0,0-18,-1 0,1 0,0 17,-1 1,1-18,0 0,-1 18,1-1,-1-17,1 0,0 18,-1-18,1 17,0-17,-1 0,1 18,0-18,-1 18,1-18,-1 17,1-17,0 18,-1-18,1 0,0 17,-1-17,1 18,0-18,-1 18,1-18,-1 0,1 17,0-17,-1 18,1-18,0 0,-1 17,1-17,0 18,-1-18,1 0,-1 18,1-18,17 17,-17 1,0-18,-1 0,1 0,0 18,-1-18,1 17,-1-17,1 0,0 0,-1 18,1-1,0-17,-1 0,1 0,0 18,-1 0,18-18,-17 0,0 17,-1-17,1 18,0-18,-1 0,1 0,0 0,-1 17,1-17,-1 18,1-18,0 18,-1-18,1 0,0 0,-1 0,1 17,0 1,-1-18,1 0,-1 0,1 0,0 0,-1 17,1 1,0-18,-1 0,1 0,0 0,17 18,-18-18,1 17,0-17,-1 0,1 0,17 18,-17-18,-1 18,1-18,0 0,-1 0,1 0,17 17,-17-17,0 18,17-18,-18 0,1 17,17-17,-17 0,0 18,-1-18,1 0,17 18,-17-18,-1 17,19-17,-19 0,19 18,-19-18,1 0,0 17,-1-17,18 0,-17 0,0 18,-1-18,19 0,-19 0,1 18,0-18,-1 0,1 0,17 17,-17-17,-1 0,19 18,-19-18,1 0,0 17,-1 1,18-18,-17 0,17 0,-17 18,0-1,17-17,-17 0,-1 0,1 0,-1 18,1-18,17 18,-17-18,0 0,17 0,-17 0,-1 17,1 1,-1-18,1 0,0 0,-1 0,1 0,0 0,-1 17,1 1,0-18,-1 0,1 0,-1 0,1 0,0 0,-1 18,1-18,0 0,-1 17,1 1,0-18,-1 0,1 0,-1 0,1 0,-18 17,18-17,-1 18,1-18,0 0,-1 0,1 0,0 0,-1 0,1 18,-1-1,1-17,0 0,-1 0,1 0,0 18,-1-18,1 17,0-17,-1 0,1 0,-1 0,1 0,0 0,-1 18,1-18,0 18,-1-18,1 0,0 0,-1 0,1 0,-18 17,17-17,1 0,-18 18,18-18,-1 0,1 0,0 18,-1-18,1 0,0 17,-1-17,1 0,-1 0,-17 18,18-18,-18-18,0 1,-18 17,1 0,17-18,-18 18,18-18,-17 18,-1 0,18-17,-18 17,18-18,-17 18,-1 0,18-18,-18 18,1-17,-1 17,0 0,18-18,-17 1,-1 17,1 0,-1 0,18-18,-18 0,1 18,-1-17,0 17,1 0,17-18,-18 1,0 17,1 0,-1 0,18-18,-17 0,-1 18,0 0,1-17,-1-1,0 18,1 0,-1-17,0-1,1 18,-1 0,18-18,-17 18,17-17,-18 17,0 0,1-18,-1 18,0 0,18-18,-17 18,-1 0,0-17,1-1,-1 18,1-17,-1 17,0-18,1 18,-1 0,18-18,-18 18,1 0,17-17,-18 17,0 0,18-18,-17 18,-1 0,1-17,-1 17,0-18,1 0,-1 18,0 0,1 0,17-17,-18-1,0 18,1 0,17-17,-18-1,1 18,-1 0,18-18,0 1,-18 17,1 0,-1-18,18 0,-18 18,1 0,17-17,-18-1,0 1,1 17,-1 0,18-18,0 0,-17 18,-1 0,18-17,-18 17,1-18,-1 18,36 0,-1 18,1-18,0 17,-18 1,17-18,1 18,-1-18,1 0,-18 17,18 1,-1-18,1 17,0-17,-18 18,17-18,1 18,0-1,-1-17,1 0,-18 18,17 0,1-18,0 17,-1 1,1-18,0 17,-1-17,1 18,0-18,-1 18,1-18,-1 17,1-17,-18 18,18-18,-1 0,1 0,-18 17,18-17,-1 18,1 0,0-18,-1 17,1-17,-18 18,17-18,1 0,-18 17,18 1,-1-18,1 0,0 0,-18 18,17-18,-17 17,18-17,0 0,-18 18,17 0,1-18,-1 17,1 1,0-18,-18 17,17-17,1 18,0-18,-1 18,-17-1,18 1,0-18,-1 0,1 0,-18 17,0 1,17-18,1 0,0 0,-1 0,1 18,0-1,-1-17,1 0,0 0,-18 18,17-1,1-17,-1 0,1 0,0 18,-1-18,1 18,0-18,-1 0,1 17,-18 1,-18-18,1 0,-1 0,0-18,1 18,-1 0,0 0,18-17,-17 17,-1-18,1 18,-1 0,0 0,1-18,-1 18,0 0,1 0,-1-17,-17 17,17 0,1 0,-1 0,0 0,1 0,-1 0,0 0,1 0,-19 0,19 0,-1 0,1 0,-1 0,-17 0,17 0,0 0,1 0,-1 0,0 0,1 0,-1 0,1 0,-1 0,0 0,1 0,-1 0,0 0,1 0,-1 0,0 0,1 0,-1 0,1 0,-1 0,0 0,1 0,-1 0,0 0,1 0,-1 0,0 0,1 0,-1 0,1 0,-1 0,0 0,1 0,-1 0,0 0,1 0,-1 0,0 0,1 0,-1 0,1 0,-1 0,0 0,1 0,-1 0,0 0,1 0,-1 0,0 0,1 0,-1 0,1 0,-1 0,0 0,1 0,-1 0,0 0,1 0,-1 0,0 0,1 0,-1 0,1 0,-1 0,0 0,1 0,-1 0,0 0,1 0,-1 0,0 0,18 17,-17-17,-1 0,1 0,-1 0,18 18,0 0,-18-1,18 1,18-18,0 0,-1 0,1 0,-1 0,1 0,-18 18,18-18,-1 0,1 0,0 0,-1 0,1 0,0 0,-1 0,1 0,-1 0,1 0,0 0,-1 0,1 0,0 0,-1 0,1 0,0 0,-1 0,1 0,-1 0,1 0,0 0,-1 0,1 0,0 0,-1 0,1 0,0 0,-1 0,1 0,-1 0,1 0,0 0,-1 0,1 0,0 0,-1 0,1 0,0 0,-1 0,1 0,-1 0,1 0,0 0,-1 0,1 0,0 0,-1 0,1 0,0 0,-1 0,1 0,-1 0,1 0,-18 17,18-17,-1 0,1 0,0 0,-1 0,1 0,0 0,-1 0,1 0,-1 0,1 18,0-18,-1 0,1 0,0 0,-1 0,1 0,0 0,-1 0,1 0,-18 17,17-17,1 0,0 0,-1 0,1 0,0 0,-1 0,1 0,0 0,-18 18,17-18,1 0,-1 0,1 0,0 0,-1 0,1 0,0 0,-1 0,-17 18,18-18,0 0,-1 0,1 0,-1 0,1 0,0 0,-1 0,1 0,0 0,-1 0,1 0,-36 0,1-18,-1 18,18-18,-18 18,1 0,-1-17,0 17,1-18,-1 18,18-17,-17 17,-1 0,0 0,1-18,-1 18,0 0,1-18,-1 18,0 0,18-17,-17 17,-1 0,18-18,-17 18,-1 0,0-18,1 18,-1-17,0 17,1 0,-1-18,0 1,1 17,-1 0,1-18,-1 0,0 1,1 17,-1 0,18-18,-18 1,1 17,-1 0,0 0,18-18,0 0,-17 18,-1 0,18-17,-17-1,-1 18,0 0,1-17,-1-1,0 18,1 0,17-18,0 1,-18 17,0 0,18-18,-17 0,-1 18,1-17,-1 17,18-18,-18 18,1-17,-1 17,18-18,-18 18,18-18,-17 18,17-17,-18 17,0-18,1 18,17-17,-18 17,1 0,17-18,-18 18,18-18,-18 18,1 0,-1 0,18-17,-18 17,18-18,-17 18,17-17,0-1,-18 18,0 0,1 0,-1 0,18-18,0 1,-17 17,-1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8-09-27T12:42:13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8-09-27T12:42:19.25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4462,'0'0,"17"0,18 0,-17 0,17-24,0 24,-17-25,17 25,-18-24,1 24,-18-24,17 0,1 24,-1 0,1-24,0 0,17-24,-18 23,18 1,-17 24,-1-48,1 24,-1 24,1-24,-1 0,1 0,0 0,-1-1,1 25,-1-48,1 24,17 0,-35 0,35 0,-35 0,35-25,-18 25,1-24,-1 24,1-24,0 24,-1 0,-17-49,18 49,17-24,-35 0,17-1,1 25,-18-48,35 48,-35-24,17-1,-17 25,18 0,-1-24,1 24,-18 0,0-25,18 25,-1-24,-17 24,0 0,0-24,0-1,18 25,-18-24,17 24,-17 0,0-24,0-1,18 25,-1-48,-17 24,18-1,-18 1,17 0,18-49,-35 49,18-24,-18 24,0-25,0 25,17 24,-17-24,0 0,18 23,-18 1,0 0,0 24,0-24,0 0,0 0,0 24,17-24,-17 0,0 0,0 24,0-49,18 25,-18 0,0 0,0-24,0 24,18-1,-18 1,0-24,0 0,0 24,0 0,17-25,-17 25,0 0,0-24,18 24,-18 0,0 0,0 0,0-1,0 1,0 24,0-48,0 48,0-24,0 0,0 0,0 24,17-24,-17 24,0 0,0 0,0 48,0-48,0 24,0 24,0-48,0 24,0 0,0-24,-17 25,17-25,0 24,0-24,0 24,0 0,0-24,-18 0,18 24,0-24,-17 0,17 24,0-24,0 24,0 0,-18-24,18 0,0 24,0 1,-18-1,18-24,0 24,0-24,-17 24,-1 0,18-24,-17 24,17 0,0 0,-18-24,1 24,17-24,0 25,-18-1,18 0,0-24,-17 24,-1 0,18 0,0-24,-17 48,17-48,-18 25,18-1,-17 0,17 0,0 0,-18-24,18 24,-17-24,17 48,-18-48,18 24,0-24,0 25,-18-25,18 48,0-48,-17 24,-1-24,18 24,0 0,-17-24,17 24,0 0,-18 0,18-24,-17 49,-1-49,18 24,0-24,-17 24,17-24,0 24,0 0,-18-24,1 0,17 24,0-24,0 0,0 0,0-48,0 24,0-24,35 24,-35-1,0 1,0 0,17 0,-17 24,0 0,0-24,0 0,18 24,-18 0,0-24,17 24,-17 0,0-24,0 24,18-24,-18-1,0 25,0 0,17-24,-17 24,0-24,18 24,-1-24,-17 0,0 24,0 0,0-24,18 24,-18 0,0-24,0 0,0 24,0-24,18 24,-18 0,0-25,17 25,-17-24,0 0,0 24,18-24,-18 24,0-48,0 48,0-24,17 24,1-24,-18-1,0 25,0-24,17 24,-17-24,0 0,0 24,0-24,18 24,-18-24,0 24,0-24,17 24,-17-24,0 24,18-24,-18 24,0-25,0 25,0-24,17 24,-17-24,0 24,0-24,0 24,18-24,-18 0,17 24,-17 0,0-24,0 24,0 0,0-24,0 24,18 0,-18-24,0-1,0 25,0 0,0-24,17 24,-17-24,0 0,0 24,0-24,18 24,-18 0,0-24,0 24,18-24,-18 0,0 24,0-25,17 25,-17-24,0 0,0 24,0 0,0-24,0 24,0-24,18 24,-18 0,0-24,0 0,17 24,-17 0,0-24,0 24,0-24,0-1,0 25,0-24,0 24,0-24,0 24,0-24,0 0,0 24,18-24,-18 24,0-24,0 0,0 24,0-24,0 24,0-25,0 25,0-24,0 0,0 24,0-24,0 24,17 0,-17-24,0 0,0 24,0-24,0 24,0-24,0 24,0-25,0 1,0 24,0 0,18 24,-1 25,-17-25,0 0,0 24,0-48,0 48,0-48,0 25,0-25,18 24,-18 0,0-24,0 24,0-24,0 24,0-24,0 24,0 0,0-24,0 24,0-24,0 24,0 1,0-25,0 24,0-24,0 24,0-24,0 24,0 0,0-24,0 24,0-24,0 24,0 0,0-24,0 24,0-24,0 25,0-25,0 24,0 0,0-24,0 24,0-24,0 48,0-48,0 24,0 0,0 1,0-1,0 0,0 0,0-24,0 24,0-24,0 24,0 0,0 0,0-24,0 49,0-49,0 24,0 24,0-48,0 48,0-48,0 24,17 0,-17 0,0-24,0 25,0-25,0 24,0 0,0-24,0 24,0-24,0 24,0-24,0 24,0 0,0-24,0 24,0-24,18 25,-18-1,0-24,0 24,0-24,0 48,0-48,0 24,0 0,0 0,0 0,17-24,-17 49,0-49,0 24,0 0,0 0,0-24,18 24,-18 0,0 0,0-24,0 24,0-24,0 25,0-1,0 0,0-24,0 24,0 0,0-24,0 24,0 0,0 0,0 0,0-24,0 49,0-25,0-24,0 48,18-24,-18 0,0-24,0 24,0-24,0 25,0-25,0 0,0-25,0 1,0 0,0 24,0-24,0 0,-18 0,18 0,0 24,0-24,0-1,-18 25,18 0,0-24,-17 0,17 0,0 0,-18 0,18-24,-17 48,17-24,0-25,0 49,0-24,-18 0,18 0,-17 24,17-24,0 0,0 24,0-24,0 24,0-24,0-1,-18 25,18-24,0 0,0 0,0 24,0-24,-17 0,17 24,0-24,0 0,0 24,0-49,0 49,0-24,0 24,0-24,-18 24,18-24,0 0,0 24,0-24,0 24,0-24,-17 0,17 24,0-25,0 25,0-24,0 24,0-24,0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8-09-27T12:42:35.02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261 6146,'0'0,"0"0,0-22,0 1,0 21,-22-22,22 22,0-21,-21 21,21 0,-21 0,21-22,0 1,0 21,-22-22,22 22,0-21,0 0,-21 21,21 0,0-22,0 22,0-21,-21 21,21-22,0 1,-22 21,22-22,0 1,0-1,0 1,0-1,-21 1,21-1,0 1,0 21,0-22,0-21,0 43,0-43,-21 22,21 0,0-1,0 22,-22-43,22 22,0-1,0 1,0-1,0 1,0-1,0-21,-21 22,21-22,0 21,0 1,0-22,0 22,-21-1,21 1,0 21,0-22,0 1,0-1,0 1,0-1,0 1,0 21,0-22,0 1,0-1,0 1,0-1,0-21,0 22,0-1,0 1,0-1,0-20,0 42,0-22,0-21,0 22,21-1,-21 1,0-22,0 21,0 1,0-1,0 1,0-22,0 43,0-43,0 43,0-22,0 1,0 0,0-1,21 1,-21-1,0 1,0-1,22 1,-22-1,0 1,0-1,0 1,0-1,0 1,0-1,0 1,0-1,0 1,0-1,21 1,-21-1,0 1,0-22,0 22,0-1,0 1,0-1,21-21,-21 0,0 22,0-22,22 0,-22 21,0-21,21 1,-21-1,0 0,0 21,0-21,0-21,21 21,-21 21,22-21,-22-21,0 21,21 0,-21 22,0-44,0 44,0-1,0-21,21 0,-21 22,0-1,22-42,-22 42,0 1,0-43,0 42,0 1,21-22,-21 21,0 1,21-1,-21 1,0-1,0 1,0 21,0-22,0 1,0-1,22 22,-22-43,0 43,20-42,-20 42,0-22,0 1,0-1,0 1,0 21,0-22,0 1,21-1,-21 22,0-21,0-1,0 22,0-21,0-1,22 1,-22 21,0-22,0 1,0 21,0-22,0 1,0 21,0-22,0 1,21-1,-21 22,0-21,0 0,21-1,-21 22,0-21,0-1,0 1,0 21,0-22,0 1,0-1,22 22,-22-21,0-1,0 1,0 21,0-22,0 22,0-21,0 21,0-22,21 1,-21-1,0 22,0-21,0-1,22 22,-22-21,0 0,0-1,0 22,0-21,0 21,0-22,0 1,0 21,21-22,-21 22,0-21,0 21,0-22,0 1,0 21,0-22,0 22,0-21,0-1,0 22,0-21,0 21,21-22,-21 22,0-21,0-1,0 22,0-21,0 21,0-22,0 1,0 21,0-22,0 22,0-21,0 21,0-21,0-1,0 22,22-21,-22 21,0-22,0 1,0 21,0-22,0 22,21-21,-21 21,0-22,0 1,0 21,0-22,0 22,0-21,0-1,0 22,0-21,0 21,0-22,0 1,0-1,0 22,0-21,0 21,0-22,0 1,0 0,0 21,0-22,0 1,0 21,0-22,0 22,0-21,0 21,21-22,-21 1,0 21,0-22,0 22,0-21,0-1,0 22,0-21,0 21,0-22,0 22,0 0,0-21,0-1,0 22,0-21,0 21,0-22,0 1,0 21,0-22,0 22,0-21,0 21,0-22,0 1,0 21,0 0,0 21,0 1,0-1,0-21,0 22,0-22,0 21,0 1,0-1,0-21,0 22,0-1,0 1,0-22,0 21,0 1,0-1,0-21,-21 43,21-43,0 22,0-22,-21 21,21-21,0 22,0-1,0-21,0 22,0-22,-22 0,22 21,0-21,0 21,0 1,-21-22,21 21,0-21,-21 22,21-1,0-21,0 0,0 22,0-1,0 1,-22-22,22 21,0-21,0 22,0-22,0 21,0 1,0-22,0 21,0-21,-21 22,21-1,0 1,0-22,0 21,0 1,0-22,0 21,0 0,-22 1,22-22,0 21,0 1,-21-1,21 1,0-1,0 1,0-1,0-21,-21 22,21-1,0 1,0-22,0 43,0-43,0 43,-22-43,22 21,0 1,-21-1,21 1,0-22,0 21,0 0,0 1,0-22,0 21,0 1,-20-1,20 1,0-1,-22 1,22-22,0 43,0-43,0 21,-21 1,21-1,0-21,0 43,0-43,-21 22,-1 21,22-43,0 42,-21-20,21-1,-21-21,21 43,0-43,-22 22,22-22,0 21,0-21,-21 22,21-1,-21-21,21 22,0-22,-22 21,22-21,-21 22,21-1,0-21,0 22,-21-22,21 21,-22 1,22-22,0 21,0-21,0 0,0-43,0 0,22 0,-1 22,-21-22,21 21,1-21,-22 22,0-1,21 1,-21-1,0 1,0 21,0-43,21 43,-21-21,0 21,22 0,-22-22,0 22,0-21,0-1,0 22,0-21,0 21,21-22,-21 1,0 21,0-22,0 1,21-1,-21 22,0-21,22-22,-22 21,0 1,21-1,-21 1,21 0,-21-1,0-21,0 43,22-21,-22-22,0 43,20-43,-20 43,0-22,0 1,21-1,-21 1,0-1,0 1,0-1,0 1,22-1,-22 1,0-1,0 1,0 0,0-1,21-21,-21 43,0-43,0 22,21-1,-21 1,0 21,0-43,0 43,0-22,0 1,0-1,22 22,-22-21,0-1,0 1,0 21,21-22,-21 1,0 0,0 21,0-22,0 22,0-21,0-1,22 1,-22 21,0-22,0 1,21 21,0-22,-21 22,0-43,0 43,0-21,22 21,-22 0,0-22,0 22,0 0,0-21,0-1,21 22,-21 0,0-21,0 21,0-22,21 22,-21-21,0 21,0-22,22 22,-22 0,0-21,0 21,0 0,0-22,0 22,0 43,0 22,0-44,0 1,0 21,0-22,0-21,0 22,0-1,0-21,0 22,0-1,0 1,0-1,0-21,0 43,-22-21,22-1,0 0,0 1,-21 21,21-43,0 21,0 22,0-21,0-1,0 1,0-1,0-21,0 22,0-22,0 21,0 1,0-1,-21-21,21 22,0 21,0-22,0 0,0 22,0-21,0-1,0 1,0-1,0 1,0-22,0 21,0 1,21-22,-21 21,0 1,0-22,0 43,0-43,0 43,0-43,0 21,0 22,0-43,0 43,21-22,-21 1,0 21,0-43,0 21,22 1,-22-1,0 1,0-22,0 21,0 1,0-1,0 1,0-1,0 1,0-22,0 43,0-43,21 43,-21-43,0 21,0 0,0 1,0-22,0 21,0 1,0-1,0 1,0-1,0 1,0-1,0 1,0-1,0 1,0-1,21 1,-21-22,0 43,0-22,0 1,0-22,0 21,0-21,0 22,0-22,0 21,0-21,0 0,0-21,0-44,0 44,0-1,-21 1,0-1,21 1,0 21,0-22,-22 1,22 21,-21-22,21 22,0-21,0-1,0 22,-21 0,21-21,0 21,0-22,0 22,-22-21,22-1,0 22,0-21,0 21,-21-22,21 1,0 0,0 21,-21-22,21 1,0-1,0 22,-22-21,22 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2E577A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2228 52,'0'0,"-18"0,0 0,1 0,-1 0,0 0,18 10,-17-10,-1 0,0 0,1 0,-1 0,0 0,1 0,-1 11,1-1,-19-10,1 0,0 0,-1 0,1 0,0 10,-18 1,0-11,18 0,-1 0,-17 0,0 10,1 0,-1-10,0 0,17 0,-17 11,0-1,18-10,0 10,-18-10,18 10,-1 1,1-1,0-10,0 10,17 1,-17-1,-1-10,1 10,17 1,-17-1,17 0,-17 1,18-1,-19 0,19 1,-19-1,19 0,-1 0,0 1,1-1,-1 0,0 1,1 9,-1-9,0-1,1 0,-1 1,1 9,-1-9,0-1,18 0,-17 11,-1-11,18 0,-18 1,1 9,17-9,-18-1,0 11,18-11,0 0,-17 11,-1-1,0 1,18-11,-17 11,17 0,-18-1,1 1,17-11,-18 11,18-1,-18 1,18-11,-17 11,17 0,-18-11,18 11,0-1,-18 1,18-1,0 1,0 0,0-1,0 1,0 0,0-1,0 1,0-1,0 1,0 0,0-1,0 1,0-11,0 11,0 0,18-1,-18-10,18 11,-1 0,1-1,0-9,-1 9,1-9,-1 9,1-9,0 9,-1-10,1 1,0 9,-1-9,1-1,0 11,17-11,0 0,-17 1,-1-1,19 0,-1 1,0-1,1 0,-1 0,0 1,1-1,16 0,-16 1,-1-1,0 11,18-11,0 0,0 1,-18-1,18 0,0 1,-17-1,16 0,-16-10,17 10,0 1,0-1,0 0,-1 1,1-1,0 0,0 1,0-11,0 10,0 0,0-10,0 11,0-1,17-10,-17 10,-17 0,17-10,0 11,-1-1,1-10,0 10,18 1,0-11,-19 10,19 0,0-10,-1 11,-17-1,18-10,-1 10,1 1,-1-11,1 0,0 10,-1 0,1 1,-1-11,1 0,0 10,-1 0,1-10,-1 0,-17 0,18 0,-1 10,1 1,0-11,-1 0,1 0,-1 0,1 10,-1-10,1 10,0-10,-1 0,1 0,-1 0,19 0,-19 0,-17 0,18 0,-1 0,1 0,-1 0,1 0,0 0,-1 0,1 0,-1 0,-17 0,18 0,-1 0,1 0,-18 0,17 0,-17 0,0 0,0 0,18 0,-18 0,0 0,0 0,0 0,0 0,-1 0,1 0,0 0,0 0,0 0,0 0,0 0,0 0,0 0,0 0,0 0,0 0,17 0,1 11,-18-1,17-10,1 0,-18 0,18 0,-1 0,1 10,-1-10,1 0,17 0,0 11,-17-11,17 0,0 0,-17 0,17 0,-17 0,17 0,-17 10,17-10,-18 0,19 0,-19 0,1 0,-1 0,1 0,-1 0,1 0,0 0,17 0,-18 0,-17 0,18 0,-1 0,-17 0,0 0,18 0,-18 0,17 0,-17 0,0 0,0 0,0 0,-18 0,18 0,0 0,-17 0,17 0,-18 0,0 0,0-10,1 10,-1-11,0 11,1 0,-1 0,0 0,-17 0,17 0,-17 0,17 0,-17 0,17 0,0-10,-17 10,17 0,1-10,-1 10,0 0,0 0,1 0,-19 0,19 0,-1 0,0 0,0 0,-17 0,17 0,1 0,-19 0,19 0,-1-11,-17 11,17 0,0 0,-17 0,17-10,0 10,1 0,-1 0,0 0,1 0,-1 0,0 0,0 0,1 0,-1-10,0 10,1-11,-1 11,0 0,0 0,1 0,-19-10,19 10,-1-10,0 0,1 10,-1 0,0-11,0 11,1-10,-1 10,0 0,1-10,-19-1,19 11,-1 0,0-10,0 0,-17 10,17-11,-17 1,17 10,1 0,-19-10,18-1,-17 11,0-10,17 0,0 10,-17-11,0 1,17 0,0 10,1-10,-19-1,18 1,1 0,-1 10,-17-11,17 1,0 0,-17 10,0-11,17 1,-18 0,19-1,-19 1,1 0,17 0,-17-1,0 11,-1-10,1 0,17-1,-17 1,-1-11,1 11,17 0,-17-11,0 11,-1-11,1 11,0-11,-1 1,1-1,0 0,-1 1,1-1,0 0,-1 11,-17-10,18 9,-1-9,1-1,0 0,-1 1,-17-1,18 0,0 1,-18-1,0 1,17-1,-17 0,18 1,-18-1,0 0,0 1,0-1,0-10,-18 11,18-1,0 0,-17 1,-1-1,0 1,18-1,0 0,0 1,-17 9,-1 1,18-11,0 11,-18-11,1 1,17 10,-18-1,1-9,-1 9,0-9,-17-1,0 11,-1-11,-17 0,0 1,1-1,-1 1,-18-1,0 11,19-1,-1 1,0 0,0-1,17 1,1 0,-18-1,18 1,0 0,-1 10,1-10,-18-1,0 11,0-10,0 0,0-1,0 1,1 0,-19-1,0 1,-17 0,0-1,0 1,-18-11,0 11,0 0,-17-11,-1 11,1 0,-1-1,0 1,-17 0,18-1,-1 1,-17 0,18-1,-1 1,1 10,-1-10,1-1,-1 1,18 10,0 0,0-10,1 0,-1-1,0 1,0 10,18-10,-18-1,0 11,18 0,0-10,-18 0,17 10,1 0,0 0,0-11,0 1,-1 0,1 10,0 0,0 0,-1 0,1 0,0 0,0 0,0-11,-1 11,-17-10,18 10,0 0,-18 0,18 0,17 0,-17 0,0 0,0 0,-1 0,1 0,18 0,-1 0,-17 0,17 0,-17 0,0 0,0 0,17 0,-17 0,-1 0,19 0,-18 0,17 0,1 0,-19 0,1 0,0-10,17 10,-17 0,0-11,17 11,-17 0,0 0,17 0,1 0,-1 0,-17 0,17 0,-17 0,17 0,1 0,-18 0,17 0,0 0,1 0,-1 0,1 0,-1 0,1 0,-1 0,0 0,18 0,-17 0,-1 11,18-11,0 0,1 0,-1 0,-18 0,18 0,0 0,0 0,0 0,0 0,0 0,0 0,1 10,-1-10,17 0,1 0,0 0,-18 0,17 0,1 10,0-10,0 0,-1 0,1 0,0 11,-1-11,1 0,0 0,0 0,-1 0,1 0,17 0,1 0,-1 0,0 10,1-10,-1 0,0 0,18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40.25157" units="1/cm"/>
          <inkml:channelProperty channel="Y" name="resolution" value="40.29851" units="1/cm"/>
        </inkml:channelProperties>
      </inkml:inkSource>
      <inkml:timestamp xml:id="ts0" timeString="2019-12-01T12:37:25.279"/>
    </inkml:context>
    <inkml:brush xml:id="br0">
      <inkml:brushProperty name="width" value="0.08819" units="cm"/>
      <inkml:brushProperty name="height" value="0.35278" units="cm"/>
      <inkml:brushProperty name="color" value="#2E577A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868 69,'0'0,"-7"0,0 0,0 0,0 0,0 0,7 14,-7-14,1 0,-1 0,0 0,0 0,0 0,0 0,0 14,0 0,-6-14,-1 0,0 0,1 0,-1 0,0 14,-7-1,1-13,6 0,0 0,-6 0,-1 14,0 0,1-14,-1 0,7 0,-6 14,-1-1,7-13,1 14,-8-14,7 14,1 0,-1-1,0-13,0 14,7 0,-6 0,-1-14,0 13,7 1,-6 0,6 0,-7 0,7-1,-7 1,7 0,-6 0,6-1,0 1,0 0,0 0,0-1,1 1,-1 14,0-14,0-1,0 1,0 0,0 13,0-13,1 0,6 0,-7 13,0-13,7 0,-7-1,0 15,7-14,-7 0,0 13,7-13,0 0,-7 13,1 1,-1-1,7-13,-7 14,7-1,-7 1,0-1,7-13,-7 13,7 1,-7 0,7-15,-7 15,7-1,-6-13,6 14,0-1,-7 1,7-1,0 1,0-1,0 1,0-1,0 1,0-1,0 1,0 0,0-1,0 1,0-1,0 1,0-15,0 15,0-1,7 1,-7-14,6 13,1 1,0-1,0-13,0 14,0-15,0 15,0-14,-1 13,1-13,0 0,0 13,0-13,0 0,0 13,6-13,1 0,-7 0,0-1,7 1,-1 0,1 0,0 0,0-1,-1 1,1 0,7 0,-8-1,1 1,0 14,7-15,-1 1,1 0,-7 0,6 0,1-1,-7 1,6 0,-6-14,7 14,-1-1,1 1,-1 0,1 0,0-1,-1 1,1 0,0-14,-1 14,1 0,-1-14,1 13,0 1,6-14,-6 14,-8 0,8-14,0 13,-1 1,1-14,0 14,6 0,1-14,-8 13,8 1,-1-14,1 14,-8 0,8-14,-1 13,1 1,-1-14,1 0,-1 14,1 0,-1 0,1-14,-1 0,1 13,-1 1,1-14,-1 0,-6 0,6 0,1 14,-1 0,1-14,-1 0,1 0,-1 0,1 13,-1-13,1 14,-1-14,1 0,-1 0,1 0,6 0,-6 0,-8 0,8 0,-1 0,1 0,-1 0,1 0,-1 0,1 0,-1 0,1 0,-8 0,8 0,-1 0,1 0,-8 0,8 0,-8 0,1 0,0 0,6 0,-6 0,-1 0,1 0,0 0,-1 0,1 0,0 0,-1 0,1 0,-1 0,1 0,0 0,-1 0,1 0,0 0,-1 0,1 0,6 0,1 14,-8 0,8-14,-1 0,-6 0,6 0,1 0,-1 13,1-13,-1 0,8 0,-1 14,-6-14,6 0,0 0,-6 0,6 0,-6 0,6 0,-6 14,6-14,-7 0,8 0,-8 0,1 0,-1 0,1 0,-1 0,1 0,-1 0,8 0,-8 0,-6 0,6 0,1 0,-8 0,1 0,7 0,-8 0,8 0,-8 0,1 0,-1 0,1 0,-7 0,6 0,1 0,-7 0,6 0,-6 0,0 0,0-14,-1 14,1-14,0 14,0 0,-1 0,1 0,-7 0,7 0,-7 0,6 0,-6 0,7 0,0-13,-7 13,6 0,1-14,0 14,0 0,-1 0,1 0,-7 0,7 0,0 0,-1 0,1 0,-7 0,7 0,-1 0,-6 0,7 0,0-14,-7 14,6 0,1 0,-7 0,7-14,-1 14,1 0,0 0,0 0,-1 0,1 0,0 0,0 0,-1 0,1-13,0 13,0-14,-1 14,1 0,0 0,0 0,-7-14,6 14,1-14,0 1,0 13,-1 0,1-14,0 14,0-14,-1 14,1 0,0-14,-7 0,6 14,1 0,0-13,0-1,-8 14,8-14,-7 0,7 14,0 0,-8-13,8-1,-7 14,0-14,7 0,-1 14,-6-13,0-1,7 0,0 14,-1-14,-6 1,7-1,0 0,0 14,-8-14,8 0,0 1,-7 13,0-14,6 0,-6 0,7 1,-7-1,0 0,7 0,-8 1,1 13,0-14,0 0,7 0,-7 0,0-13,-1 13,8 0,-7-13,0 13,0-13,0 13,0-14,-1 1,1-1,0 1,0-1,0 1,0-1,0 14,-7-13,7 13,-1-14,1 1,0-1,0 1,-7-1,7 1,0-1,-7 1,0-1,7 1,-7-1,6 1,-6-1,0 1,0-1,0 0,0-13,-6 14,6-1,0 1,-7-1,0 0,0 1,7-1,0 1,0-1,-7 15,0-1,7-14,0 15,-7-15,1 0,6 15,-7-1,0-14,0 15,0-15,-7 1,1 13,-1-14,-7 1,1-1,-1 1,0-1,-6 1,-1 13,8 0,-1 0,0 0,1 1,6-1,0 0,-6 0,6 1,0-1,0 14,1-14,-8 0,0 14,1-13,-1-1,1 0,-1 0,0 1,-6-1,-1 0,-6 0,0 0,-1 1,-6-15,0 14,0 1,-8-15,1 14,0 1,0-1,0 0,-7 0,7 0,0 1,-7-1,7 0,0 0,-1 14,1-13,0-1,0 0,7 14,0 0,-1-14,1 1,0-1,0 0,-1 14,8-14,-7 1,0 13,6 0,1-14,-7 0,6 14,1 0,0 0,-1-14,1 0,-1 1,1 13,0 0,-1 0,1 0,0 0,-1 0,1 0,-1-14,1 14,-7-14,6 14,1 0,-7 0,7 0,6 0,-6 0,-1 0,1 0,0 0,-1 0,8 0,-1 0,-6 0,6 0,-6 0,0 0,-1 0,8 0,-8 0,1 0,7 0,-8 0,8 0,-1 0,-6 0,-1 0,1-14,7 14,-8 0,1-13,6 13,-6 0,0 0,6 0,1 0,-1 0,-6 0,6 0,-6 0,6 0,1 0,-7 0,6 0,1 0,-1 0,1 0,-1 0,1 0,-1 0,1 0,-1 0,7 0,-6 0,0 13,6-13,0 0,1 0,-1 0,-6 0,6 0,0 0,1 0,-1 0,0 0,1 0,-1 0,1 14,-1-14,7 0,0 0,1 0,-8 0,7 0,1 14,-1-14,0 0,0 0,1 0,-1 14,0-14,0 0,1 0,-1 0,0 0,0 0,8 0,-1 0,0 0,0 13,0-13,0 0,0 0,7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6CD8-6117-459B-B8B1-EFCDC092824F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DA03-99E7-4CCD-AA52-C05466CA4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A03-99E7-4CCD-AA52-C05466CA45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A03-99E7-4CCD-AA52-C05466CA45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66F5-73E1-4246-A0DC-3FB141064DF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5DB5-00D0-49D3-A4D0-E8FF24871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8.emf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17.jpeg"/><Relationship Id="rId10" Type="http://schemas.openxmlformats.org/officeDocument/2006/relationships/customXml" Target="../ink/ink6.xml"/><Relationship Id="rId4" Type="http://schemas.openxmlformats.org/officeDocument/2006/relationships/image" Target="../media/image18.png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2.png"/><Relationship Id="rId7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customXml" Target="../ink/ink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7.jpeg"/><Relationship Id="rId7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32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jpeg"/><Relationship Id="rId7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rf.ru/services/reestr-prokatnykh-udostovereniy/" TargetMode="External"/><Relationship Id="rId2" Type="http://schemas.openxmlformats.org/officeDocument/2006/relationships/hyperlink" Target="https://opendata.mkrf.ru/opendata/7705851331-register_movi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3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customXml" Target="../ink/ink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5.emf"/><Relationship Id="rId2" Type="http://schemas.openxmlformats.org/officeDocument/2006/relationships/image" Target="../media/image10.png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emf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326"/>
            <a:ext cx="7786710" cy="10382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</a:rPr>
              <a:t>Управление Федеральной службы по надзору в сфере связи, информационных технологий и массовых коммуникаций по Кировской области</a:t>
            </a:r>
            <a:endParaRPr lang="ru-RU" sz="20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sytkina.e\Desktop\9e416bf6f3c8315468536b6d538ecce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4252" y="-19684"/>
            <a:ext cx="1725948" cy="958860"/>
          </a:xfrm>
          <a:prstGeom prst="rect">
            <a:avLst/>
          </a:prstGeom>
          <a:noFill/>
        </p:spPr>
      </p:pic>
      <p:sp>
        <p:nvSpPr>
          <p:cNvPr id="14338" name="AutoShape 2" descr="https://arhivurokov.ru/multiurok/html/2017/03/13/s_58c6ac1f35d1e/585486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64293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Bookman Old Style" pitchFamily="18" charset="0"/>
              </a:rPr>
              <a:t>2019 г.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1142984"/>
            <a:ext cx="9143999" cy="5000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Соблюдение требований законодательства </a:t>
            </a:r>
          </a:p>
          <a:p>
            <a:r>
              <a:rPr lang="ru-RU" sz="3300" dirty="0" smtClean="0">
                <a:latin typeface="Bookman Old Style" pitchFamily="18" charset="0"/>
              </a:rPr>
              <a:t>о защите детей от информации, причиняющей вред их здоровью и развитию, </a:t>
            </a:r>
          </a:p>
          <a:p>
            <a:r>
              <a:rPr lang="ru-RU" sz="3300" dirty="0" smtClean="0">
                <a:latin typeface="Bookman Old Style" pitchFamily="18" charset="0"/>
              </a:rPr>
              <a:t>об охране здоровья граждан от воздействия окружающего табачного дыма</a:t>
            </a:r>
          </a:p>
          <a:p>
            <a:r>
              <a:rPr lang="ru-RU" sz="4000" dirty="0" smtClean="0">
                <a:latin typeface="Bookman Old Style" pitchFamily="18" charset="0"/>
              </a:rPr>
              <a:t> 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Профилактические рекомендации</a:t>
            </a:r>
            <a:endParaRPr lang="ru-RU" sz="5300" b="1" i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282" y="5070486"/>
            <a:ext cx="8715436" cy="1588"/>
          </a:xfrm>
          <a:prstGeom prst="line">
            <a:avLst/>
          </a:prstGeom>
          <a:ln w="57150" cmpd="thinThick"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918" name="Picture 6" descr="Cute radio clipart design fre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500570"/>
            <a:ext cx="2643174" cy="2264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72547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effectLst>
                  <a:glow rad="1270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объявление </a:t>
            </a:r>
            <a:br>
              <a:rPr lang="ru-RU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effectLst>
                  <a:glow rad="1270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effectLst>
                  <a:glow rad="1270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выходных данных радиоканала</a:t>
            </a:r>
            <a:endParaRPr lang="ru-RU" sz="3200" dirty="0">
              <a:ln w="9000" cmpd="sng">
                <a:solidFill>
                  <a:schemeClr val="tx2"/>
                </a:solidFill>
                <a:prstDash val="solid"/>
              </a:ln>
              <a:effectLst>
                <a:glow rad="127000">
                  <a:schemeClr val="bg1"/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285860"/>
            <a:ext cx="8286840" cy="3214710"/>
          </a:xfrm>
          <a:prstGeom prst="wedgeRoundRectCallout">
            <a:avLst>
              <a:gd name="adj1" fmla="val -44976"/>
              <a:gd name="adj2" fmla="val 8816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indent="12700" algn="just">
              <a:buNone/>
            </a:pPr>
            <a:r>
              <a:rPr lang="ru-RU" sz="4000" i="1" dirty="0" smtClean="0"/>
              <a:t>"В эфире радиоканал </a:t>
            </a:r>
            <a:r>
              <a:rPr lang="ru-RU" sz="4000" b="1" i="1" dirty="0" smtClean="0"/>
              <a:t>"Радио Вятка"</a:t>
            </a:r>
            <a:r>
              <a:rPr lang="ru-RU" sz="4000" i="1" dirty="0" smtClean="0"/>
              <a:t>. </a:t>
            </a:r>
          </a:p>
          <a:p>
            <a:pPr indent="12700" algn="just">
              <a:buNone/>
            </a:pPr>
            <a:r>
              <a:rPr lang="ru-RU" sz="4000" i="1" dirty="0" smtClean="0"/>
              <a:t>СМИ </a:t>
            </a:r>
            <a:r>
              <a:rPr lang="ru-RU" sz="4000" b="1" i="1" dirty="0" smtClean="0"/>
              <a:t>зарегистрировано Управлением Федеральной службы по надзору в сфере связи, информационных технологий и массовых коммуникаций по Кировской области</a:t>
            </a:r>
            <a:r>
              <a:rPr lang="ru-RU" sz="4000" i="1" dirty="0" smtClean="0"/>
              <a:t> 11 января 2018 года.</a:t>
            </a:r>
          </a:p>
          <a:p>
            <a:pPr indent="12700" algn="just">
              <a:buNone/>
            </a:pPr>
            <a:r>
              <a:rPr lang="ru-RU" sz="4000" b="1" i="1" dirty="0" smtClean="0"/>
              <a:t>Регистрационный номер ЭЛ ТУ № 43-00001</a:t>
            </a:r>
            <a:r>
              <a:rPr lang="ru-RU" sz="4000" i="1" dirty="0" smtClean="0"/>
              <a:t>. </a:t>
            </a:r>
          </a:p>
          <a:p>
            <a:pPr indent="12700" algn="just">
              <a:buNone/>
            </a:pPr>
            <a:r>
              <a:rPr lang="ru-RU" sz="4000" i="1" dirty="0" smtClean="0"/>
              <a:t>Информационная продукция радиоканала предназначена </a:t>
            </a:r>
            <a:r>
              <a:rPr lang="ru-RU" sz="4000" b="1" i="1" dirty="0" smtClean="0"/>
              <a:t>для слушателей старше 12 лет".</a:t>
            </a:r>
            <a:endParaRPr lang="ru-RU" sz="4000" b="1" i="1" dirty="0"/>
          </a:p>
        </p:txBody>
      </p:sp>
      <p:sp>
        <p:nvSpPr>
          <p:cNvPr id="5" name="TextBox 6"/>
          <p:cNvSpPr txBox="1"/>
          <p:nvPr/>
        </p:nvSpPr>
        <p:spPr>
          <a:xfrm>
            <a:off x="2428860" y="4827828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>
                <a:latin typeface="+mj-lt"/>
              </a:rPr>
              <a:t>Пример указания выходных данных </a:t>
            </a:r>
          </a:p>
          <a:p>
            <a:pPr algn="ctr"/>
            <a:r>
              <a:rPr lang="ru-RU" sz="2800" b="1" i="1" dirty="0" smtClean="0">
                <a:latin typeface="+mj-lt"/>
              </a:rPr>
              <a:t>радиоканала в соответствии со </a:t>
            </a:r>
          </a:p>
          <a:p>
            <a:pPr algn="ctr"/>
            <a:r>
              <a:rPr lang="ru-RU" sz="2800" b="1" i="1" dirty="0" smtClean="0">
                <a:latin typeface="+mj-lt"/>
              </a:rPr>
              <a:t>ст. 27 Закона РФ " О СМИ " </a:t>
            </a:r>
          </a:p>
          <a:p>
            <a:pPr algn="ctr"/>
            <a:r>
              <a:rPr lang="ru-RU" sz="2800" b="1" i="1" dirty="0" smtClean="0">
                <a:latin typeface="+mj-lt"/>
              </a:rPr>
              <a:t>(полные ВД)</a:t>
            </a:r>
            <a:endParaRPr lang="ru-RU" sz="2800" b="1" i="1" dirty="0">
              <a:latin typeface="+mj-lt"/>
            </a:endParaRPr>
          </a:p>
        </p:txBody>
      </p:sp>
      <p:sp>
        <p:nvSpPr>
          <p:cNvPr id="38914" name="AutoShape 2" descr="ÐÐ°ÑÑÐ¸Ð½ÐºÐ¸ Ð¿Ð¾ Ð·Ð°Ð¿ÑÐ¾ÑÑ ÑÐ°Ð´Ð¸Ð¾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ÐÐ°ÑÑÐ¸Ð½ÐºÐ¸ Ð¿Ð¾ Ð·Ð°Ð¿ÑÐ¾ÑÑ ÑÐ°Ð´Ð¸Ð¾ ÐºÐ»Ð¸Ð¿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upload.wikimedia.org/wikipedia/commons/6/6b/Flag-maps_of_the_subjects_of_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786974" cy="664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prstMaterial="translucentPowder"/>
        </p:spPr>
      </p:pic>
      <p:pic>
        <p:nvPicPr>
          <p:cNvPr id="2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6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28596" y="1357298"/>
            <a:ext cx="8429684" cy="3500462"/>
          </a:xfrm>
          <a:prstGeom prst="wedgeRoundRectCallout">
            <a:avLst>
              <a:gd name="adj1" fmla="val -56528"/>
              <a:gd name="adj2" fmla="val 105141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translucentPowde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1643051"/>
            <a:ext cx="8286808" cy="526297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Текстовое предупреждение об ограничении распространения информационной продукции среди детей выполняется на 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русском языке. </a:t>
            </a:r>
            <a:r>
              <a:rPr lang="ru-RU" sz="2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А, в случаях, установленных Федеральным законом от 1 июня 2005 года 53-ФЗ "О государственном языке Российской Федерации", на 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государственных языках республик</a:t>
            </a:r>
            <a:r>
              <a:rPr lang="ru-RU" sz="2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находящихся в составе Российской Федерации, других языках народов Российской Федерации или иностранных языках</a:t>
            </a:r>
          </a:p>
          <a:p>
            <a:pPr algn="ctr"/>
            <a:endParaRPr lang="en-US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en-US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en-US" sz="2400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194" name="AutoShape 2" descr="https://i.ytimg.com/vi/Kyk8Sy09jY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10" name="TextBox 9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РВ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3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16" name="Пятиугольник 15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8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5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4" name="Пятиугольник 13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5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3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Группа 6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8" name="TextBox 7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ТВ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4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14" name="Пятиугольник 13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6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6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2" name="Пятиугольник 11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3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1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571472" y="1428735"/>
            <a:ext cx="8001056" cy="5334037"/>
            <a:chOff x="571472" y="1428735"/>
            <a:chExt cx="8001056" cy="5334037"/>
          </a:xfrm>
        </p:grpSpPr>
        <p:pic>
          <p:nvPicPr>
            <p:cNvPr id="43010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6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928662" y="1643050"/>
              <a:ext cx="7358114" cy="4216539"/>
            </a:xfrm>
            <a:prstGeom prst="rect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dirty="0" smtClean="0"/>
            </a:p>
            <a:p>
              <a:r>
                <a:rPr lang="ru-RU" sz="2400" dirty="0" smtClean="0"/>
                <a:t>Информация, </a:t>
              </a:r>
            </a:p>
            <a:p>
              <a:r>
                <a:rPr lang="ru-RU" sz="2400" dirty="0" smtClean="0"/>
                <a:t>предусмотренная ст. 5 436-ФЗ</a:t>
              </a:r>
            </a:p>
            <a:p>
              <a:pPr algn="ctr">
                <a:buFontTx/>
                <a:buChar char="-"/>
              </a:pPr>
              <a:r>
                <a:rPr lang="ru-RU" sz="2800" b="1" dirty="0" smtClean="0"/>
                <a:t> сопровождается демонстрацией знака информационной продукции в углу кадра</a:t>
              </a:r>
              <a:endParaRPr lang="ru-RU" sz="2400" b="1" dirty="0" smtClean="0"/>
            </a:p>
            <a:p>
              <a:pPr algn="ctr">
                <a:buFontTx/>
                <a:buChar char="-"/>
              </a:pPr>
              <a:r>
                <a:rPr lang="ru-RU" sz="2800" b="1" dirty="0" smtClean="0"/>
                <a:t> </a:t>
              </a:r>
              <a:r>
                <a:rPr lang="ru-RU" sz="3200" b="1" dirty="0" smtClean="0"/>
                <a:t>также при каждом возобновлении трансляции</a:t>
              </a:r>
            </a:p>
            <a:p>
              <a:pPr algn="ctr">
                <a:buFontTx/>
                <a:buChar char="-"/>
              </a:pPr>
              <a:r>
                <a:rPr lang="ru-RU" sz="3200" b="1" dirty="0" smtClean="0"/>
                <a:t> продолжительность: </a:t>
              </a:r>
            </a:p>
            <a:p>
              <a:pPr algn="ctr"/>
              <a:r>
                <a:rPr lang="ru-RU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не менее 8 секунд!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928662" y="4071942"/>
            <a:ext cx="1785950" cy="1832400"/>
            <a:chOff x="928662" y="4071942"/>
            <a:chExt cx="1785950" cy="1832400"/>
          </a:xfrm>
        </p:grpSpPr>
        <p:pic>
          <p:nvPicPr>
            <p:cNvPr id="13314" name="Picture 2" descr="https://upload.wikimedia.org/wikipedia/commons/thumb/d/d5/Clock_03-05.svg/1024px-Clock_03-05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8662" y="4071942"/>
              <a:ext cx="857256" cy="1832400"/>
            </a:xfrm>
            <a:prstGeom prst="rect">
              <a:avLst/>
            </a:prstGeom>
            <a:noFill/>
          </p:spPr>
        </p:pic>
        <p:pic>
          <p:nvPicPr>
            <p:cNvPr id="24" name="Picture 2" descr="https://upload.wikimedia.org/wikipedia/commons/thumb/d/d5/Clock_03-05.svg/1024px-Clock_03-05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1785919" y="4071942"/>
              <a:ext cx="928693" cy="1832400"/>
            </a:xfrm>
            <a:prstGeom prst="rect">
              <a:avLst/>
            </a:prstGeom>
            <a:noFill/>
          </p:spPr>
        </p:pic>
        <p:cxnSp>
          <p:nvCxnSpPr>
            <p:cNvPr id="26" name="Прямая со стрелкой 25"/>
            <p:cNvCxnSpPr>
              <a:stCxn id="24" idx="3"/>
            </p:cNvCxnSpPr>
            <p:nvPr/>
          </p:nvCxnSpPr>
          <p:spPr>
            <a:xfrm rot="10800000" flipH="1">
              <a:off x="1785918" y="4429132"/>
              <a:ext cx="642941" cy="55901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1714480" y="4857760"/>
              <a:ext cx="214314" cy="21431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5929322" y="4204106"/>
            <a:ext cx="2643206" cy="51077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Ч.3 ст. 13 436-ФЗ</a:t>
            </a:r>
            <a:endParaRPr lang="ru-RU" sz="2400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5857892"/>
            <a:ext cx="7500990" cy="44267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П.6 Порядка демонстрации знака информационной продукции</a:t>
            </a:r>
            <a:endParaRPr lang="ru-RU" sz="2000" b="1" i="1" dirty="0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6786578" y="1714488"/>
            <a:ext cx="1500198" cy="857256"/>
          </a:xfrm>
          <a:prstGeom prst="wedgeRoundRectCallout">
            <a:avLst>
              <a:gd name="adj1" fmla="val -164805"/>
              <a:gd name="adj2" fmla="val 70933"/>
              <a:gd name="adj3" fmla="val 16667"/>
            </a:avLst>
          </a:prstGeom>
          <a:solidFill>
            <a:srgbClr val="C00000">
              <a:tint val="66000"/>
              <a:satMod val="160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0100" y="164305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1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" name="Группа 6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8" name="TextBox 7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ТВ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4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14" name="Пятиугольник 13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6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7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2" name="Пятиугольник 11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3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1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20"/>
          <p:cNvGrpSpPr/>
          <p:nvPr/>
        </p:nvGrpSpPr>
        <p:grpSpPr>
          <a:xfrm>
            <a:off x="571472" y="1428735"/>
            <a:ext cx="8001056" cy="5334037"/>
            <a:chOff x="571472" y="1428735"/>
            <a:chExt cx="8001056" cy="5334037"/>
          </a:xfrm>
        </p:grpSpPr>
        <p:pic>
          <p:nvPicPr>
            <p:cNvPr id="43010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6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928662" y="1643051"/>
              <a:ext cx="7358114" cy="4708981"/>
            </a:xfrm>
            <a:prstGeom prst="rect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Где размещается?</a:t>
              </a:r>
            </a:p>
            <a:p>
              <a:pPr algn="ctr"/>
              <a:endParaRPr lang="ru-RU" sz="2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ru-RU" sz="2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ru-RU" sz="2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buFontTx/>
                <a:buChar char="-"/>
              </a:pPr>
              <a:r>
                <a:rPr lang="ru-RU" sz="3200" dirty="0" smtClean="0"/>
                <a:t> размещается в углу кадра;</a:t>
              </a:r>
            </a:p>
            <a:p>
              <a:pPr algn="ctr">
                <a:buFontTx/>
                <a:buChar char="-"/>
              </a:pPr>
              <a:r>
                <a:rPr lang="ru-RU" sz="3200" dirty="0" smtClean="0"/>
                <a:t> не может накладываться на логотип телеканала;</a:t>
              </a:r>
            </a:p>
            <a:p>
              <a:pPr algn="ctr">
                <a:buFontTx/>
                <a:buChar char="-"/>
              </a:pPr>
              <a:r>
                <a:rPr lang="ru-RU" sz="3200" b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не менее размера логотипа телеканала</a:t>
              </a:r>
              <a:endParaRPr lang="ru-RU" sz="3200" b="1" dirty="0" smtClean="0"/>
            </a:p>
            <a:p>
              <a:pPr algn="ctr">
                <a:buFontTx/>
                <a:buChar char="-"/>
              </a:pPr>
              <a:endParaRPr lang="ru-RU" sz="3200" dirty="0" smtClean="0"/>
            </a:p>
          </p:txBody>
        </p:sp>
        <p:sp>
          <p:nvSpPr>
            <p:cNvPr id="19" name="Скругленная прямоугольная выноска 18"/>
            <p:cNvSpPr/>
            <p:nvPr/>
          </p:nvSpPr>
          <p:spPr>
            <a:xfrm>
              <a:off x="6786578" y="1714488"/>
              <a:ext cx="1500198" cy="857256"/>
            </a:xfrm>
            <a:prstGeom prst="wedgeRoundRectCallout">
              <a:avLst>
                <a:gd name="adj1" fmla="val -48571"/>
                <a:gd name="adj2" fmla="val 3957"/>
                <a:gd name="adj3" fmla="val 16667"/>
              </a:avLst>
            </a:prstGeom>
            <a:solidFill>
              <a:srgbClr val="C00000">
                <a:tint val="66000"/>
                <a:satMod val="160000"/>
              </a:srgb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12+</a:t>
              </a:r>
              <a:endPara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8662" y="164305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48" y="5857892"/>
            <a:ext cx="7715304" cy="44267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П.3,7 Порядка демонстрации знака информационной продукции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285784" y="16814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Знак информационной продукции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4822" name="Picture 6" descr="http://laoblogger.com/images/boussole-clipart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786058"/>
            <a:ext cx="1000132" cy="1000132"/>
          </a:xfrm>
          <a:prstGeom prst="rect">
            <a:avLst/>
          </a:prstGeom>
          <a:noFill/>
        </p:spPr>
      </p:pic>
      <p:cxnSp>
        <p:nvCxnSpPr>
          <p:cNvPr id="33" name="Прямая со стрелкой 32"/>
          <p:cNvCxnSpPr/>
          <p:nvPr/>
        </p:nvCxnSpPr>
        <p:spPr>
          <a:xfrm>
            <a:off x="1071538" y="5286388"/>
            <a:ext cx="7072362" cy="158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2492375"/>
              <a:ext cx="552450" cy="1606550"/>
            </p14:xfrm>
          </p:contentPart>
        </mc:Choice>
        <mc:Fallback xmlns=""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7114" y="2429020"/>
                <a:ext cx="584121" cy="1733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2368550"/>
              <a:ext cx="239713" cy="2212975"/>
            </p14:xfrm>
          </p:contentPart>
        </mc:Choice>
        <mc:Fallback xmlns=""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803" y="2305188"/>
                <a:ext cx="271747" cy="2339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857752" y="5929306"/>
            <a:ext cx="385762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6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6000768"/>
            <a:ext cx="4500562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Дополнительные требования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9" name="TextBox 8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ТРВ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3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15" name="Пятиугольник 14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7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6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3" name="Пятиугольник 12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4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2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123497"/>
            <a:ext cx="500062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Информационная продукция,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побуждающая 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действиям, представляющим угрозу их жизни,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здоровью;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употреблению наркотических средств,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табачных изделий, алкогольной продукции;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участию в азартных играх, занятию проституцией, бродяжничеством или попрошайничеством;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насильственным действиям по отношению к людям или животным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оправдывающая: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насилие и (или) жестокость;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противоправное поведение;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содержащая: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отрицание семейных ценностей;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пропаганду нетрадиционных сексуальных отношений.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изображение или описание сексуального насилия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не подлежит распространению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с 04:00 до 23:00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по местному времени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929190" y="1256467"/>
            <a:ext cx="407193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Информационная продукция для детей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старше 16 лет,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содержащая оправданные жанром (сюжетом):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отдельные бранные слова и (или) выражения, не относящиеся к нецензурной брани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эксплуатирующие интереса к сексу и не носящие оскорбительного характера изображение или описание половых отношений между мужчиной и женщиной, за исключением изображения или описания действий сексуального характера.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подлежит распространению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07:00 до 21:00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часа по местному времени.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108183" y="3892553"/>
            <a:ext cx="5357850" cy="1588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3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64920" y="25588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4" name="Picture 2" descr="Картинки по запросу фильм оно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928662" y="1643050"/>
            <a:ext cx="7358114" cy="43577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486138" y="164305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1639661"/>
            <a:ext cx="4929222" cy="584775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Запрещено для детей</a:t>
            </a:r>
            <a:endParaRPr lang="ru-RU" sz="3200" i="1" dirty="0"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928662" y="5143512"/>
            <a:ext cx="5643602" cy="571504"/>
          </a:xfrm>
          <a:prstGeom prst="snip1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Смотрите далее : «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3»   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(16+)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628775"/>
              <a:ext cx="5175250" cy="792163"/>
            </p14:xfrm>
          </p:contentPart>
        </mc:Choice>
        <mc:Fallback xmlns="">
          <p:pic>
            <p:nvPicPr>
              <p:cNvPr id="266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485" y="1565344"/>
                <a:ext cx="5206905" cy="919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4941888"/>
              <a:ext cx="2016125" cy="1057275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1009" y="4878365"/>
                <a:ext cx="2048116" cy="11839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9154" name="Picture 2" descr="Картинки по запросу к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1643050"/>
            <a:ext cx="7461300" cy="435771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4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с одним вырезанным углом 16"/>
          <p:cNvSpPr/>
          <p:nvPr/>
        </p:nvSpPr>
        <p:spPr>
          <a:xfrm>
            <a:off x="3857620" y="2571744"/>
            <a:ext cx="4214842" cy="1214446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4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КиноНОВИНКИ</a:t>
            </a:r>
            <a:endParaRPr lang="ru-RU" sz="4400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1506" y="1785926"/>
            <a:ext cx="1000164" cy="584775"/>
            <a:chOff x="8572496" y="3058539"/>
            <a:chExt cx="1000164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8572528" y="3058539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ru-RU" sz="3200" b="1" i="1" cap="all" dirty="0" smtClean="0">
                  <a:ln/>
                  <a:solidFill>
                    <a:srgbClr val="4DD39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6+</a:t>
              </a:r>
              <a:endParaRPr lang="ru-RU" sz="3200" b="1" i="1" cap="all" dirty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9" name="Кольцо 18"/>
            <p:cNvSpPr/>
            <p:nvPr/>
          </p:nvSpPr>
          <p:spPr>
            <a:xfrm>
              <a:off x="8572496" y="3071810"/>
              <a:ext cx="571504" cy="571504"/>
            </a:xfrm>
            <a:prstGeom prst="donut">
              <a:avLst>
                <a:gd name="adj" fmla="val 5294"/>
              </a:avLst>
            </a:prstGeom>
            <a:ln>
              <a:solidFill>
                <a:srgbClr val="4DD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D396"/>
                </a:solidFill>
              </a:endParaRPr>
            </a:p>
          </p:txBody>
        </p:sp>
      </p:grpSp>
      <p:pic>
        <p:nvPicPr>
          <p:cNvPr id="49156" name="Picture 4" descr="Картинки по запросу лог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6000760" y="1785927"/>
            <a:ext cx="2286016" cy="857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15140" y="164305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r>
              <a:rPr lang="ru-RU" sz="5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  <a:endParaRPr lang="ru-RU" sz="5400" b="1" i="1" u="sng" cap="all" dirty="0">
              <a:ln/>
              <a:solidFill>
                <a:srgbClr val="4DD39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9788" y="1341438"/>
              <a:ext cx="503237" cy="2232025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3578" y="1278077"/>
                <a:ext cx="535297" cy="235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700213"/>
              <a:ext cx="287337" cy="1152525"/>
            </p14:xfrm>
          </p:contentPart>
        </mc:Choice>
        <mc:Fallback xmlns="">
          <p:pic>
            <p:nvPicPr>
              <p:cNvPr id="256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470" y="1636844"/>
                <a:ext cx="319023" cy="1279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26" name="Picture 2" descr="Картинки по запросу кино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857224" y="1547798"/>
            <a:ext cx="7429552" cy="4381532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4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с одним вырезанным углом 16"/>
          <p:cNvSpPr/>
          <p:nvPr/>
        </p:nvSpPr>
        <p:spPr>
          <a:xfrm>
            <a:off x="4214810" y="2643182"/>
            <a:ext cx="4429156" cy="1143008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кино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1071506" y="1785926"/>
            <a:ext cx="1785982" cy="830997"/>
            <a:chOff x="8572496" y="3058539"/>
            <a:chExt cx="1000164" cy="453490"/>
          </a:xfrm>
        </p:grpSpPr>
        <p:sp>
          <p:nvSpPr>
            <p:cNvPr id="18" name="TextBox 17"/>
            <p:cNvSpPr txBox="1"/>
            <p:nvPr/>
          </p:nvSpPr>
          <p:spPr>
            <a:xfrm>
              <a:off x="8572528" y="3058539"/>
              <a:ext cx="1000132" cy="453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ru-RU" sz="4800" b="1" i="1" cap="all" dirty="0" smtClean="0">
                  <a:ln/>
                  <a:solidFill>
                    <a:srgbClr val="4DD39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3+</a:t>
              </a:r>
              <a:endParaRPr lang="ru-RU" sz="4800" b="1" i="1" cap="all" dirty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9" name="Кольцо 18"/>
            <p:cNvSpPr/>
            <p:nvPr/>
          </p:nvSpPr>
          <p:spPr>
            <a:xfrm>
              <a:off x="8572496" y="3071810"/>
              <a:ext cx="440082" cy="415564"/>
            </a:xfrm>
            <a:prstGeom prst="donut">
              <a:avLst>
                <a:gd name="adj" fmla="val 5294"/>
              </a:avLst>
            </a:prstGeom>
            <a:ln>
              <a:solidFill>
                <a:srgbClr val="4DD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D396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00892" y="164305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r>
              <a:rPr lang="ru-RU" sz="4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  <a:endParaRPr lang="ru-RU" sz="4400" b="1" i="1" u="sng" cap="all" dirty="0">
              <a:ln/>
              <a:solidFill>
                <a:srgbClr val="4DD39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1341438"/>
              <a:ext cx="1438275" cy="1379537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821" y="1277717"/>
                <a:ext cx="1470293" cy="15066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0178" name="Picture 2" descr="Картинки по запросу к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334250" cy="435771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4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с одним вырезанным углом 16"/>
          <p:cNvSpPr/>
          <p:nvPr/>
        </p:nvSpPr>
        <p:spPr>
          <a:xfrm>
            <a:off x="928662" y="5143512"/>
            <a:ext cx="2000264" cy="571504"/>
          </a:xfrm>
          <a:prstGeom prst="snip1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ПРОКИНО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Картинки по запросу лог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6000760" y="1928802"/>
            <a:ext cx="2286016" cy="857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929454" y="186272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r>
              <a:rPr lang="ru-RU" sz="5400" b="1" i="1" u="sng" cap="all" dirty="0" smtClean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  <a:endParaRPr lang="ru-RU" sz="5400" b="1" i="1" u="sng" cap="all" dirty="0">
              <a:ln/>
              <a:solidFill>
                <a:srgbClr val="4DD39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7143768" y="1857364"/>
            <a:ext cx="1143008" cy="584775"/>
            <a:chOff x="8572496" y="3058539"/>
            <a:chExt cx="1000164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8572528" y="3058539"/>
              <a:ext cx="1000132" cy="58477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ru-RU" sz="3200" b="1" i="1" cap="all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6+</a:t>
              </a:r>
              <a:endParaRPr lang="ru-RU" sz="3200" b="1" i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9" name="Кольцо 18"/>
            <p:cNvSpPr/>
            <p:nvPr/>
          </p:nvSpPr>
          <p:spPr>
            <a:xfrm>
              <a:off x="8572496" y="3071810"/>
              <a:ext cx="571504" cy="571504"/>
            </a:xfrm>
            <a:prstGeom prst="donut">
              <a:avLst>
                <a:gd name="adj" fmla="val 5294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D396"/>
                </a:solidFill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1268413"/>
              <a:ext cx="2160587" cy="2071687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3660" y="1205056"/>
                <a:ext cx="2192392" cy="219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" descr="\\Servernadzor\онсмк\!Проверки и СН\ВЕЩАНИЕ\2018\2 квартал\Гранд ТВ\скрины\image001 (6).pn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l="17968" t="4167" r="17969" b="12499"/>
          <a:stretch>
            <a:fillRect/>
          </a:stretch>
        </p:blipFill>
        <p:spPr bwMode="auto">
          <a:xfrm>
            <a:off x="928662" y="1643050"/>
            <a:ext cx="7385590" cy="4286280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4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29454" y="2071677"/>
            <a:ext cx="1857388" cy="500067"/>
            <a:chOff x="6000760" y="1643050"/>
            <a:chExt cx="3214710" cy="1000133"/>
          </a:xfrm>
        </p:grpSpPr>
        <p:pic>
          <p:nvPicPr>
            <p:cNvPr id="49156" name="Picture 4" descr="Картинки по запросу лого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0800000">
              <a:off x="6000760" y="1785927"/>
              <a:ext cx="2286016" cy="85725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715140" y="1643050"/>
              <a:ext cx="2500330" cy="8186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3200" b="1" i="1" u="sng" cap="all" dirty="0" smtClean="0">
                  <a:ln/>
                  <a:solidFill>
                    <a:srgbClr val="4DD39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TV</a:t>
              </a:r>
              <a:r>
                <a:rPr lang="ru-RU" sz="3200" b="1" i="1" u="sng" cap="all" dirty="0" smtClean="0">
                  <a:ln/>
                  <a:solidFill>
                    <a:srgbClr val="4DD39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1</a:t>
              </a:r>
              <a:endParaRPr lang="ru-RU" sz="3200" b="1" i="1" u="sng" cap="all" dirty="0">
                <a:ln/>
                <a:solidFill>
                  <a:srgbClr val="4DD39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1844675"/>
              <a:ext cx="1871663" cy="936625"/>
            </p14:xfrm>
          </p:contentPart>
        </mc:Choice>
        <mc:Fallback xmlns=""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462" y="1780961"/>
                <a:ext cx="1903679" cy="10640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 descr="ÐÐ°ÑÑÐ¸Ð½ÐºÐ¸ Ð¿Ð¾ Ð·Ð°Ð¿ÑÐ¾ÑÑ Ð½Ðµ ÐºÑÑÐ¸ÑÑ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429264"/>
            <a:ext cx="1643074" cy="933357"/>
          </a:xfrm>
          <a:prstGeom prst="rect">
            <a:avLst/>
          </a:prstGeom>
          <a:noFill/>
        </p:spPr>
      </p:pic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230" y="3786190"/>
            <a:ext cx="2857488" cy="1406436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Ð´Ð¸ÑÐºÐ¸ 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69561"/>
            <a:ext cx="2428892" cy="1445191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643182"/>
            <a:ext cx="5500726" cy="9286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4143380"/>
            <a:ext cx="5500726" cy="1071570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>Требования для СМИ: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50" y="3429000"/>
            <a:ext cx="3786182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ФЗ от 29.12.1994 № 77-ФЗ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4929198"/>
            <a:ext cx="3929058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ФЗ от 29.12.2010 № 436-ФЗ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1357298"/>
            <a:ext cx="5500726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5643578"/>
            <a:ext cx="5500726" cy="1071570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32" y="1428736"/>
            <a:ext cx="6215074" cy="5214974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/>
              <a:t>Объявление выходных данных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/>
              <a:t>Доставка обязательных экземпляров продукции СМИ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/>
              <a:t>Знак информационной продукции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/>
              <a:t>Предупреждение о вреде курения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6275808"/>
            <a:ext cx="3786182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ФЗ от 23.02.2013 № 15-ФЗ</a:t>
            </a:r>
            <a:endParaRPr lang="ru-RU" sz="2400" b="1" dirty="0"/>
          </a:p>
        </p:txBody>
      </p:sp>
      <p:pic>
        <p:nvPicPr>
          <p:cNvPr id="2054" name="Picture 6" descr="ÐÐ°ÑÑÐ¸Ð½ÐºÐ¸ Ð¿Ð¾ Ð·Ð°Ð¿ÑÐ¾ÑÑ ÑÐ¸ÑÑÑ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C301"/>
              </a:clrFrom>
              <a:clrTo>
                <a:srgbClr val="F8C3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857232"/>
            <a:ext cx="2643174" cy="11634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1928802"/>
            <a:ext cx="3500430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Ст. 27 Закона «О СМИ»</a:t>
            </a:r>
            <a:endParaRPr lang="ru-RU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4005263"/>
              <a:ext cx="5175250" cy="135255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85" y="3941542"/>
                <a:ext cx="5206929" cy="147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505450"/>
              <a:ext cx="5175250" cy="135255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85" y="5441729"/>
                <a:ext cx="5206929" cy="14796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14282" y="1214423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Отсутствие знака информационной продукции (в том числе, при возобновлении программы после прерывания рекламой)</a:t>
            </a:r>
          </a:p>
        </p:txBody>
      </p:sp>
      <p:pic>
        <p:nvPicPr>
          <p:cNvPr id="50178" name="Picture 2" descr="\\Servernadzor\онсмк\!Проверки и СН\ВЕЩАНИЕ\2018\2 квартал\Гранд ТВ\скрины\image001 (7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5214974" cy="2706505"/>
          </a:xfrm>
          <a:prstGeom prst="rect">
            <a:avLst/>
          </a:prstGeom>
          <a:noFill/>
        </p:spPr>
      </p:pic>
      <p:pic>
        <p:nvPicPr>
          <p:cNvPr id="50179" name="Picture 3" descr="\\Servernadzor\онсмк\!Проверки и СН\ВЕЩАНИЕ\2018\2 квартал\Гранд ТВ\скрины\image001 (8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5214974" cy="2357454"/>
          </a:xfrm>
          <a:prstGeom prst="rect">
            <a:avLst/>
          </a:prstGeom>
          <a:noFill/>
        </p:spPr>
      </p:pic>
      <p:pic>
        <p:nvPicPr>
          <p:cNvPr id="50180" name="Picture 4" descr="\\Servernadzor\онсмк\!Проверки и СН\ВЕЩАНИЕ\2018\2 квартал\Гранд ТВ\скрины\image0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2000240"/>
            <a:ext cx="3428992" cy="242889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715240" y="3714752"/>
            <a:ext cx="1428760" cy="571504"/>
          </a:xfrm>
          <a:prstGeom prst="wedgeRoundRectCallout">
            <a:avLst>
              <a:gd name="adj1" fmla="val -121297"/>
              <a:gd name="adj2" fmla="val 569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1" name="Picture 5" descr="\\Servernadzor\онсмк\!Проверки и СН\ВЕЩАНИЕ\2018\2 квартал\Гранд ТВ\скрины\image001 (3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429132"/>
            <a:ext cx="3571900" cy="2214578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7572396" y="5786454"/>
            <a:ext cx="1428760" cy="571504"/>
          </a:xfrm>
          <a:prstGeom prst="wedgeRoundRectCallout">
            <a:avLst>
              <a:gd name="adj1" fmla="val -121297"/>
              <a:gd name="adj2" fmla="val 569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12+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ТРВ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радио вол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10" y="2285992"/>
            <a:ext cx="9072626" cy="47148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445959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Неточные формулировки сообщения о возрастном ограничении в выходных данных: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 РК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ute radio clipart design fre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2643174" cy="226401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214414" y="2857496"/>
            <a:ext cx="7500990" cy="714380"/>
          </a:xfrm>
          <a:prstGeom prst="wedgeRoundRectCallout">
            <a:avLst>
              <a:gd name="adj1" fmla="val -47559"/>
              <a:gd name="adj2" fmla="val 213438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lvl="0" indent="12700" algn="just">
              <a:spcBef>
                <a:spcPct val="20000"/>
              </a:spcBef>
            </a:pPr>
            <a:r>
              <a:rPr lang="ru-RU" sz="4000" b="1" dirty="0" smtClean="0"/>
              <a:t>…возрастное ограничение </a:t>
            </a:r>
            <a:r>
              <a:rPr lang="ru-RU" sz="5700" b="1" u="sng" dirty="0" smtClean="0"/>
              <a:t>до</a:t>
            </a:r>
            <a:r>
              <a:rPr lang="ru-RU" sz="4000" b="1" u="sng" dirty="0" smtClean="0"/>
              <a:t> 16 лет</a:t>
            </a:r>
            <a:endParaRPr kumimoji="0" lang="ru-RU" sz="4000" b="1" i="1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071934" y="4214818"/>
            <a:ext cx="4572064" cy="857256"/>
          </a:xfrm>
          <a:prstGeom prst="wedgeRoundRectCallout">
            <a:avLst>
              <a:gd name="adj1" fmla="val -103580"/>
              <a:gd name="adj2" fmla="val 4227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12700" algn="just">
              <a:spcBef>
                <a:spcPct val="20000"/>
              </a:spcBef>
            </a:pPr>
            <a:r>
              <a:rPr lang="ru-RU" sz="4000" b="1" dirty="0" smtClean="0"/>
              <a:t>…16 плюс</a:t>
            </a:r>
            <a:endParaRPr lang="ru-RU" sz="4000" dirty="0" smtClean="0"/>
          </a:p>
          <a:p>
            <a:pPr marL="342900" lvl="0" indent="12700" algn="just">
              <a:spcBef>
                <a:spcPct val="20000"/>
              </a:spcBef>
            </a:pPr>
            <a:endParaRPr kumimoji="0" lang="ru-RU" sz="4000" b="1" i="1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720" y="1357298"/>
            <a:ext cx="6215106" cy="5447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При размещении в СМИ анонсов фильмов </a:t>
            </a:r>
            <a:r>
              <a:rPr lang="ru-RU" sz="2800" b="1" dirty="0" smtClean="0">
                <a:solidFill>
                  <a:srgbClr val="0B4575"/>
                </a:solidFill>
              </a:rPr>
              <a:t>необходимо</a:t>
            </a:r>
            <a:r>
              <a:rPr lang="ru-RU" sz="2000" dirty="0" smtClean="0">
                <a:solidFill>
                  <a:srgbClr val="0B4575"/>
                </a:solidFill>
              </a:rPr>
              <a:t> </a:t>
            </a:r>
            <a:r>
              <a:rPr lang="ru-RU" sz="2000" dirty="0" smtClean="0"/>
              <a:t>проверять соответствие знака информационной продукции прокатному удостоверению, выданному на данный фильм Министерством культуры Российской Федерации (через соответствующий сайт)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hlinkClick r:id="rId2"/>
              </a:rPr>
              <a:t>https://opendata.mkrf.ru/opendata/7705851331-register_movies</a:t>
            </a:r>
            <a:endParaRPr lang="ru-RU" sz="2000" b="1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www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sz="2000" b="1" dirty="0" err="1" smtClean="0">
                <a:solidFill>
                  <a:srgbClr val="FF0000"/>
                </a:solidFill>
                <a:hlinkClick r:id="rId3"/>
              </a:rPr>
              <a:t>mkrf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sz="2000" b="1" dirty="0" err="1" smtClean="0">
                <a:solidFill>
                  <a:srgbClr val="FF0000"/>
                </a:solidFill>
                <a:hlinkClick r:id="rId3"/>
              </a:rPr>
              <a:t>ru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services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  <a:hlinkClick r:id="rId3"/>
              </a:rPr>
              <a:t>reestr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hlinkClick r:id="rId3"/>
              </a:rPr>
              <a:t>prokatnykh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hlinkClick r:id="rId3"/>
              </a:rPr>
              <a:t>udostovereniy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 объявлений о проведении/афиш иных зрелищных мероприятий проверять соответствие знака информационной продукции необходимо через </a:t>
            </a:r>
            <a:r>
              <a:rPr lang="ru-RU" sz="2000" b="1" dirty="0" smtClean="0">
                <a:solidFill>
                  <a:srgbClr val="0B4575"/>
                </a:solidFill>
              </a:rPr>
              <a:t>официальных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организаторов мероприятия либо официальную площадку проведения, которая получила </a:t>
            </a:r>
            <a:r>
              <a:rPr lang="ru-RU" sz="2000" b="1" dirty="0" smtClean="0">
                <a:solidFill>
                  <a:srgbClr val="0B4575"/>
                </a:solidFill>
              </a:rPr>
              <a:t>достоверную информацию </a:t>
            </a:r>
            <a:r>
              <a:rPr lang="ru-RU" sz="2000" dirty="0" smtClean="0"/>
              <a:t>от организаторов.</a:t>
            </a:r>
            <a:endParaRPr lang="ru-RU" sz="2000" dirty="0"/>
          </a:p>
        </p:txBody>
      </p:sp>
      <p:pic>
        <p:nvPicPr>
          <p:cNvPr id="8" name="Рисунок 7" descr="filarmoniya-1-768x5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929198"/>
            <a:ext cx="2381267" cy="1785950"/>
          </a:xfrm>
          <a:prstGeom prst="rect">
            <a:avLst/>
          </a:prstGeom>
        </p:spPr>
      </p:pic>
      <p:pic>
        <p:nvPicPr>
          <p:cNvPr id="9" name="Рисунок 8" descr="d2290b28ac150954aa4ac04f801fdb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7374" y="1556792"/>
            <a:ext cx="2103098" cy="315464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избежание нарушений 436-ФЗ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70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728" y="1668742"/>
            <a:ext cx="74295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курение табака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использование табачных изделий в целях вдыхания дыма, возникающего от их тления;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потребление табака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курение табака, сосание, жевание, нюханье табачных изделий;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табачные изделия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продукты, полностью или частично изготовленные из табачного листа в качестве сырьевого материала, приготовленного таким образом, чтобы использовать для курения, сосания, жевания или нюханья.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472518" cy="142876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ФЗ "Об охране здоровья граждан от воздействия окружающего табачного дыма и последствий потребления табака"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5" name="Picture 7" descr="Картинки по запросу дым картинка сигарет на белом фон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643050"/>
            <a:ext cx="142876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Трансляция социальной рекламы о вреде потребления табака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33343"/>
            <a:ext cx="7000924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5139177" y="-471380"/>
            <a:ext cx="428628" cy="7009577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11572" y="3110211"/>
            <a:ext cx="61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Длительность (хронометраж) программы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06" y="239046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Пример 1</a:t>
            </a:r>
            <a:endParaRPr lang="ru-RU" sz="2400" b="1" i="1" dirty="0"/>
          </a:p>
        </p:txBody>
      </p:sp>
      <p:pic>
        <p:nvPicPr>
          <p:cNvPr id="12290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063" t="43750" r="16441" b="40625"/>
          <a:stretch>
            <a:fillRect/>
          </a:stretch>
        </p:blipFill>
        <p:spPr bwMode="auto">
          <a:xfrm>
            <a:off x="4857752" y="2214554"/>
            <a:ext cx="4000528" cy="857256"/>
          </a:xfrm>
          <a:prstGeom prst="rect">
            <a:avLst/>
          </a:prstGeom>
          <a:noFill/>
        </p:spPr>
      </p:pic>
      <p:sp>
        <p:nvSpPr>
          <p:cNvPr id="2050" name="AutoShape 2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00166" y="2533343"/>
            <a:ext cx="357190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294393" y="1643050"/>
            <a:ext cx="777277" cy="928694"/>
            <a:chOff x="1437174" y="1643050"/>
            <a:chExt cx="777277" cy="928694"/>
          </a:xfrm>
        </p:grpSpPr>
        <p:sp>
          <p:nvSpPr>
            <p:cNvPr id="44" name="Блок-схема: объединение 43"/>
            <p:cNvSpPr/>
            <p:nvPr/>
          </p:nvSpPr>
          <p:spPr>
            <a:xfrm>
              <a:off x="1571604" y="2285992"/>
              <a:ext cx="500066" cy="285752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2" name="Picture 14" descr="http://pngimg.com/uploads/no_smoking/no_smoking_PNG8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37174" y="1643050"/>
              <a:ext cx="777277" cy="777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Прямоугольник 45"/>
          <p:cNvSpPr/>
          <p:nvPr/>
        </p:nvSpPr>
        <p:spPr>
          <a:xfrm>
            <a:off x="1857356" y="4033541"/>
            <a:ext cx="7000924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ая фигурная скобка 46"/>
          <p:cNvSpPr/>
          <p:nvPr/>
        </p:nvSpPr>
        <p:spPr>
          <a:xfrm rot="5400000">
            <a:off x="5139177" y="1028818"/>
            <a:ext cx="428628" cy="7009577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311572" y="4610409"/>
            <a:ext cx="61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Длительность (хронометраж) программы</a:t>
            </a:r>
            <a:endParaRPr lang="ru-RU" sz="2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71406" y="389066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Пример 2</a:t>
            </a:r>
            <a:endParaRPr lang="ru-RU" sz="2400" b="1" i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4033541"/>
            <a:ext cx="142876" cy="28575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643042" y="3071810"/>
            <a:ext cx="777277" cy="928694"/>
            <a:chOff x="1437174" y="1643050"/>
            <a:chExt cx="777277" cy="928694"/>
          </a:xfrm>
        </p:grpSpPr>
        <p:sp>
          <p:nvSpPr>
            <p:cNvPr id="52" name="Блок-схема: объединение 51"/>
            <p:cNvSpPr/>
            <p:nvPr/>
          </p:nvSpPr>
          <p:spPr>
            <a:xfrm>
              <a:off x="1571604" y="2285992"/>
              <a:ext cx="500066" cy="285752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14" descr="http://pngimg.com/uploads/no_smoking/no_smoking_PNG8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37174" y="1643050"/>
              <a:ext cx="777277" cy="7772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143116"/>
            <a:ext cx="3500462" cy="1071570"/>
          </a:xfrm>
          <a:prstGeom prst="rect">
            <a:avLst/>
          </a:prstGeom>
          <a:noFill/>
        </p:spPr>
      </p:pic>
      <p:pic>
        <p:nvPicPr>
          <p:cNvPr id="27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643314"/>
            <a:ext cx="3857652" cy="1071570"/>
          </a:xfrm>
          <a:prstGeom prst="rect">
            <a:avLst/>
          </a:prstGeom>
          <a:noFill/>
        </p:spPr>
      </p:pic>
      <p:pic>
        <p:nvPicPr>
          <p:cNvPr id="28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643314"/>
            <a:ext cx="3143272" cy="107157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857356" y="5533739"/>
            <a:ext cx="7000924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977099" y="2691093"/>
            <a:ext cx="824221" cy="7081015"/>
          </a:xfrm>
          <a:prstGeom prst="rightBrace">
            <a:avLst>
              <a:gd name="adj1" fmla="val 8333"/>
              <a:gd name="adj2" fmla="val 50607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311572" y="6429396"/>
            <a:ext cx="61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Длительность (хронометраж) программы</a:t>
            </a:r>
            <a:endParaRPr lang="ru-RU" sz="2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406" y="5390863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Пример 3</a:t>
            </a:r>
            <a:endParaRPr lang="ru-RU" sz="24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857356" y="5533739"/>
            <a:ext cx="142876" cy="28575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5143512"/>
            <a:ext cx="3857652" cy="1071570"/>
          </a:xfrm>
          <a:prstGeom prst="rect">
            <a:avLst/>
          </a:prstGeom>
          <a:noFill/>
        </p:spPr>
      </p:pic>
      <p:pic>
        <p:nvPicPr>
          <p:cNvPr id="39" name="Picture 2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3143272" cy="107157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428860" y="576330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 вредит Вашему здоровью!!!</a:t>
            </a:r>
            <a:endParaRPr lang="ru-RU" sz="2800" b="1" i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5140" y="1703776"/>
            <a:ext cx="2428860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Ч. 3 ст. 16 15-ФЗ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TextBox 18"/>
          <p:cNvSpPr txBox="1"/>
          <p:nvPr/>
        </p:nvSpPr>
        <p:spPr>
          <a:xfrm>
            <a:off x="6732240" y="6237312"/>
            <a:ext cx="2428860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Ч. 3 ст. 16 15-ФЗ</a:t>
            </a:r>
            <a:endParaRPr lang="ru-RU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" y="214290"/>
            <a:ext cx="9144001" cy="6008243"/>
            <a:chOff x="-1" y="214290"/>
            <a:chExt cx="9144001" cy="6008243"/>
          </a:xfrm>
        </p:grpSpPr>
        <p:pic>
          <p:nvPicPr>
            <p:cNvPr id="15" name="Picture 2" descr="Картинки по запросу радио волн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527278" y="2470430"/>
              <a:ext cx="616722" cy="2859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2" descr="Картинки по запросу радио волны"/>
            <p:cNvPicPr>
              <a:picLocks noChangeAspect="1" noChangeArrowheads="1"/>
            </p:cNvPicPr>
            <p:nvPr/>
          </p:nvPicPr>
          <p:blipFill rotWithShape="1">
            <a:blip r:embed="rId3"/>
            <a:srcRect r="15255"/>
            <a:stretch/>
          </p:blipFill>
          <p:spPr bwMode="auto">
            <a:xfrm flipH="1">
              <a:off x="-1" y="2470431"/>
              <a:ext cx="522643" cy="29769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 rotWithShape="1">
            <a:blip r:embed="rId4" cstate="print"/>
            <a:srcRect l="6507" t="2745" r="29237" b="13884"/>
            <a:stretch/>
          </p:blipFill>
          <p:spPr bwMode="auto">
            <a:xfrm>
              <a:off x="611560" y="2587486"/>
              <a:ext cx="3889098" cy="278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/>
            <p:cNvPicPr/>
            <p:nvPr/>
          </p:nvPicPr>
          <p:blipFill rotWithShape="1">
            <a:blip r:embed="rId5" cstate="print"/>
            <a:srcRect l="4301" t="17148" r="32818" b="16110"/>
            <a:stretch/>
          </p:blipFill>
          <p:spPr bwMode="auto">
            <a:xfrm>
              <a:off x="4572000" y="2587486"/>
              <a:ext cx="4176464" cy="274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2" name="Picture 2" descr="\\Servernadzor\онсмк\Телегин\c838d1e3dd28dda4ea0016f33911f12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WatercolorSponge/>
                      </a14:imgEffect>
                      <a14:imgEffect>
                        <a14:colorTemperature colorTemp="11500"/>
                      </a14:imgEffect>
                      <a14:imgEffect>
                        <a14:saturation sat="260000"/>
                      </a14:imgEffect>
                      <a14:imgEffect>
                        <a14:brightnessContrast brigh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484784"/>
              <a:ext cx="9144000" cy="473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57200" y="214290"/>
              <a:ext cx="8229600" cy="121444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smtClean="0"/>
                <a:t>Трансляция социальной рекламы о вреде потребления табака</a:t>
              </a:r>
              <a:endParaRPr lang="ru-RU" sz="4800" b="1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995936" y="5000636"/>
              <a:ext cx="288032" cy="228564"/>
            </a:xfrm>
            <a:prstGeom prst="rect">
              <a:avLst/>
            </a:prstGeom>
            <a:solidFill>
              <a:srgbClr val="DAA6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7110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t="15349" b="25448"/>
          <a:stretch>
            <a:fillRect/>
          </a:stretch>
        </p:blipFill>
        <p:spPr bwMode="auto">
          <a:xfrm>
            <a:off x="928662" y="4786322"/>
            <a:ext cx="7358114" cy="1214446"/>
          </a:xfrm>
          <a:prstGeom prst="rect">
            <a:avLst/>
          </a:prstGeom>
          <a:noFill/>
        </p:spPr>
      </p:pic>
      <p:pic>
        <p:nvPicPr>
          <p:cNvPr id="47112" name="Picture 8" descr="Картинки по запросу вра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62" y="1643050"/>
            <a:ext cx="7429552" cy="3143272"/>
          </a:xfrm>
          <a:prstGeom prst="rect">
            <a:avLst/>
          </a:prstGeom>
          <a:noFill/>
        </p:spPr>
      </p:pic>
      <p:grpSp>
        <p:nvGrpSpPr>
          <p:cNvPr id="8" name="Группа 5"/>
          <p:cNvGrpSpPr/>
          <p:nvPr/>
        </p:nvGrpSpPr>
        <p:grpSpPr>
          <a:xfrm>
            <a:off x="642910" y="1428750"/>
            <a:ext cx="7858186" cy="5429274"/>
            <a:chOff x="571472" y="1428729"/>
            <a:chExt cx="8001056" cy="5334037"/>
          </a:xfrm>
        </p:grpSpPr>
        <p:pic>
          <p:nvPicPr>
            <p:cNvPr id="9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5"/>
            <a:srcRect l="928" t="6494" r="1640" b="2597"/>
            <a:stretch>
              <a:fillRect/>
            </a:stretch>
          </p:blipFill>
          <p:spPr bwMode="auto">
            <a:xfrm>
              <a:off x="571472" y="1428729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5" y="5929345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600" b="1" dirty="0" smtClean="0"/>
              <a:t>ФЗ "Об охране здоровья граждан от воздействия окружающего табачного дыма и последствий потребления табака"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6138" y="164305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6286520"/>
            <a:ext cx="2428860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Ч. 5 ст. 16 15-ФЗ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571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34" name="Picture 2" descr="Картинки по запросу сцена курения пиксели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flipH="1">
            <a:off x="785786" y="1602234"/>
            <a:ext cx="7572428" cy="4327061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42910" y="1428736"/>
            <a:ext cx="7858180" cy="5429288"/>
            <a:chOff x="571472" y="1428735"/>
            <a:chExt cx="8001056" cy="5334037"/>
          </a:xfrm>
        </p:grpSpPr>
        <p:pic>
          <p:nvPicPr>
            <p:cNvPr id="7" name="Picture 2" descr="http://pngimg.com/uploads/tv/tv_PNG39236.png"/>
            <p:cNvPicPr>
              <a:picLocks noChangeAspect="1" noChangeArrowheads="1"/>
            </p:cNvPicPr>
            <p:nvPr/>
          </p:nvPicPr>
          <p:blipFill>
            <a:blip r:embed="rId4"/>
            <a:srcRect l="928" t="6494" r="1640" b="2597"/>
            <a:stretch>
              <a:fillRect/>
            </a:stretch>
          </p:blipFill>
          <p:spPr bwMode="auto">
            <a:xfrm>
              <a:off x="571472" y="1428735"/>
              <a:ext cx="8001056" cy="53340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6248" y="5929330"/>
              <a:ext cx="571504" cy="1428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86138" y="164305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TV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286388"/>
            <a:ext cx="735811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Предупреждаем: курить не красиво!</a:t>
            </a:r>
            <a:endParaRPr lang="ru-RU" sz="3200" i="1" dirty="0"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Типичные нарушения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857356" y="3571876"/>
            <a:ext cx="2214578" cy="3429024"/>
            <a:chOff x="1357290" y="1000108"/>
            <a:chExt cx="2214578" cy="3870000"/>
          </a:xfrm>
        </p:grpSpPr>
        <p:pic>
          <p:nvPicPr>
            <p:cNvPr id="31" name="Picture 2" descr="https://darekanotame.com/wp-content/uploads/2015/05/12094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8" y="1000108"/>
              <a:ext cx="2143140" cy="3870000"/>
            </a:xfrm>
            <a:prstGeom prst="rect">
              <a:avLst/>
            </a:prstGeom>
            <a:noFill/>
          </p:spPr>
        </p:pic>
        <p:pic>
          <p:nvPicPr>
            <p:cNvPr id="32" name="Picture 2" descr="https://darekanotame.com/wp-content/uploads/2015/05/1209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357290" y="2786058"/>
              <a:ext cx="1143008" cy="2084050"/>
            </a:xfrm>
            <a:prstGeom prst="rect">
              <a:avLst/>
            </a:prstGeom>
            <a:noFill/>
          </p:spPr>
        </p:pic>
      </p:grpSp>
      <p:pic>
        <p:nvPicPr>
          <p:cNvPr id="11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2928926" y="206912"/>
            <a:ext cx="621507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1) Курение вредит Вашему здоровью!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857232"/>
            <a:ext cx="585788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2) Мы не курим и Вам не советуем</a:t>
            </a:r>
            <a:r>
              <a:rPr lang="ru-RU" sz="2800" dirty="0" smtClean="0"/>
              <a:t>!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571612"/>
            <a:ext cx="350043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3) Курение убивает!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2" y="3000372"/>
            <a:ext cx="81439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6) Внимание! Передача содержит сцены курения!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3786190"/>
            <a:ext cx="514350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7) Курить не модно!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4500570"/>
            <a:ext cx="514353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8) Курить – здоровью вредить!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279010"/>
            <a:ext cx="514353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9) Курить не красиво!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5993390"/>
            <a:ext cx="514353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10) Никотин забирает свободу!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29058" y="1571612"/>
            <a:ext cx="521497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4) Мы Вас просим: не курите!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0496" y="2285992"/>
            <a:ext cx="514350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5) Откажись от сигареты!</a:t>
            </a:r>
          </a:p>
        </p:txBody>
      </p:sp>
      <p:pic>
        <p:nvPicPr>
          <p:cNvPr id="25602" name="Picture 2" descr="https://images.freeimages.com/images/large-previews/a88/question-mark-123655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4168">
            <a:off x="428596" y="3571876"/>
            <a:ext cx="1428760" cy="1239346"/>
          </a:xfrm>
          <a:prstGeom prst="rect">
            <a:avLst/>
          </a:prstGeom>
          <a:noFill/>
        </p:spPr>
      </p:pic>
      <p:pic>
        <p:nvPicPr>
          <p:cNvPr id="25608" name="Picture 8" descr="http://xn--30-jlc1avg.xn--p1ai/wp-content/uploads/2018/03/question-mark-clipart-assumption-8-768x76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071942"/>
            <a:ext cx="835200" cy="835200"/>
          </a:xfrm>
          <a:prstGeom prst="rect">
            <a:avLst/>
          </a:prstGeom>
          <a:noFill/>
        </p:spPr>
      </p:pic>
      <p:pic>
        <p:nvPicPr>
          <p:cNvPr id="25614" name="Picture 14" descr="https://id.toluna.com/dpolls_images/2018/09/12/bd0ec3a3-af5f-45e6-9c15-6ee1e3d229d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505">
            <a:off x="1428728" y="3786190"/>
            <a:ext cx="590836" cy="102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928794" y="3571876"/>
            <a:ext cx="2143140" cy="3429024"/>
            <a:chOff x="4071934" y="1142984"/>
            <a:chExt cx="2143140" cy="3870000"/>
          </a:xfrm>
        </p:grpSpPr>
        <p:pic>
          <p:nvPicPr>
            <p:cNvPr id="27" name="Picture 2" descr="https://darekanotame.com/wp-content/uploads/2015/05/12094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1934" y="1142984"/>
              <a:ext cx="2143140" cy="3870000"/>
            </a:xfrm>
            <a:prstGeom prst="rect">
              <a:avLst/>
            </a:prstGeom>
            <a:noFill/>
          </p:spPr>
        </p:pic>
        <p:pic>
          <p:nvPicPr>
            <p:cNvPr id="28" name="Picture 4" descr="https://avatars.mds.yandex.net/get-pdb/1346662/45610b99-f521-4251-be0c-2498ee711da4/s1200?webp=fal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3071810"/>
              <a:ext cx="564177" cy="285752"/>
            </a:xfrm>
            <a:prstGeom prst="snip2DiagRect">
              <a:avLst/>
            </a:prstGeom>
            <a:noFill/>
          </p:spPr>
        </p:pic>
        <p:pic>
          <p:nvPicPr>
            <p:cNvPr id="29" name="Picture 2" descr="https://darekanotame.com/wp-content/uploads/2015/05/12094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3286124"/>
              <a:ext cx="928694" cy="214314"/>
            </a:xfrm>
            <a:prstGeom prst="rect">
              <a:avLst/>
            </a:prstGeom>
            <a:noFill/>
          </p:spPr>
        </p:pic>
      </p:grpSp>
      <p:pic>
        <p:nvPicPr>
          <p:cNvPr id="11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2928926" y="206912"/>
            <a:ext cx="6215074" cy="57888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1) Курение вредит Вашему здоровью!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857232"/>
            <a:ext cx="5857884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2) Мы не курим и Вам не советуем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71612"/>
            <a:ext cx="3500430" cy="57888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3) Курение убивает!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2" y="3000372"/>
            <a:ext cx="8143900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6) Внимание! Передача содержит сцены курения!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786190"/>
            <a:ext cx="5143504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7) Курить не модно!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4500570"/>
            <a:ext cx="5143536" cy="57888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8) Курить – здоровью вредить!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279010"/>
            <a:ext cx="5143536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9) Курить не красиво!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5993390"/>
            <a:ext cx="5143536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10) Никотин забирает свободу!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1571612"/>
            <a:ext cx="5214974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4) Мы Вас просим: не курите!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496" y="2285992"/>
            <a:ext cx="5143504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5) Откажись от сигареты!</a:t>
            </a:r>
          </a:p>
        </p:txBody>
      </p:sp>
      <p:sp>
        <p:nvSpPr>
          <p:cNvPr id="34818" name="AutoShape 2" descr="https://svgsilh.com/svg/98739-00bcd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vgsilh.com/svg/98739-00bcd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cliparton.com/images/electric-png-circle-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1714512" cy="1714512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±ÐµÑÐ¿Ð»Ð°ÑÐ½ÑÐµ ÐºÐ°ÑÑÐ¸Ð½ÐºÐ¸ ÑÐ°Ð´Ð¸Ð¾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42973" y="857232"/>
            <a:ext cx="6572296" cy="5643602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615987"/>
              </p:ext>
            </p:extLst>
          </p:nvPr>
        </p:nvGraphicFramePr>
        <p:xfrm>
          <a:off x="142844" y="357166"/>
          <a:ext cx="8858312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2" y="595784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Нарушения, выявленные в 2019 </a:t>
            </a:r>
            <a:r>
              <a:rPr lang="ru-RU" sz="2000" b="1" dirty="0">
                <a:solidFill>
                  <a:schemeClr val="tx2"/>
                </a:solidFill>
                <a:latin typeface="Bookman Old Style" pitchFamily="18" charset="0"/>
              </a:rPr>
              <a:t>г.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4" descr="ÐÐ°ÑÑÐ¸Ð½ÐºÐ¸ Ð¿Ð¾ Ð·Ð°Ð¿ÑÐ¾ÑÑ Ð·Ð²ÑÐºÐ¾Ð²Ð°Ñ Ð´Ð¾ÑÐ¾Ð¶ÐºÐ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6" t="13566" b="55426"/>
          <a:stretch>
            <a:fillRect/>
          </a:stretch>
        </p:blipFill>
        <p:spPr bwMode="auto">
          <a:xfrm>
            <a:off x="0" y="6357958"/>
            <a:ext cx="9144000" cy="57150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>Нарушения, выявленные в отношении вещателей</a:t>
            </a:r>
            <a:endParaRPr lang="ru-RU" sz="4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Профилактика нарушений ТВ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3643314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внутренние профилактические мероприятия;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тщательная проверка всего аудиовизуального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контента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утверждение внутренних макетов антитабачных плашек (заставок), роликов (соответствующих требованиям 15-ФЗ);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размещение сообщения о вреде потребления табака перед началом или во время демонстрации анонсов;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периодическая демонстрация сообщения о вреде потребления табака способом "бегущей строки" в течение суток.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5059" name="Picture 3" descr="Картинки по запросу контр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715040" cy="2286016"/>
          </a:xfrm>
          <a:prstGeom prst="rect">
            <a:avLst/>
          </a:prstGeom>
          <a:noFill/>
          <a:effectLst>
            <a:glow rad="228600">
              <a:srgbClr val="DAA600">
                <a:alpha val="40000"/>
              </a:srgbClr>
            </a:glo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86066"/>
            <a:ext cx="950125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Благодарим за внимание!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00" y="5661248"/>
            <a:ext cx="1763688" cy="1080120"/>
          </a:xfrm>
          <a:prstGeom prst="rect">
            <a:avLst/>
          </a:prstGeom>
          <a:noFill/>
          <a:effectLst/>
        </p:spPr>
      </p:pic>
      <p:sp>
        <p:nvSpPr>
          <p:cNvPr id="4098" name="AutoShape 2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не кур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ÐÐ°ÑÑÐ¸Ð½ÐºÐ¸ Ð¿Ð¾ Ð·Ð°Ð¿ÑÐ¾ÑÑ Ð¼Ð¾Ð½Ð¸ÑÐ¾ÑÐ¸Ð½Ð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87715" y="5072074"/>
            <a:ext cx="2156285" cy="19716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Похожее изображени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6563" b="27014"/>
          <a:stretch>
            <a:fillRect/>
          </a:stretch>
        </p:blipFill>
        <p:spPr bwMode="auto">
          <a:xfrm rot="10638919">
            <a:off x="612767" y="1152193"/>
            <a:ext cx="7085127" cy="908017"/>
          </a:xfrm>
          <a:prstGeom prst="rect">
            <a:avLst/>
          </a:prstGeom>
          <a:noFill/>
        </p:spPr>
      </p:pic>
      <p:pic>
        <p:nvPicPr>
          <p:cNvPr id="39948" name="Picture 12" descr="Похожее изображени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6563" b="27014"/>
          <a:stretch>
            <a:fillRect/>
          </a:stretch>
        </p:blipFill>
        <p:spPr bwMode="auto">
          <a:xfrm rot="10638919">
            <a:off x="898519" y="2223763"/>
            <a:ext cx="7085127" cy="908017"/>
          </a:xfrm>
          <a:prstGeom prst="rect">
            <a:avLst/>
          </a:prstGeom>
          <a:noFill/>
        </p:spPr>
      </p:pic>
      <p:pic>
        <p:nvPicPr>
          <p:cNvPr id="16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33" name="Схема 32"/>
          <p:cNvGraphicFramePr/>
          <p:nvPr/>
        </p:nvGraphicFramePr>
        <p:xfrm>
          <a:off x="714348" y="3000372"/>
          <a:ext cx="35719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Схема 31"/>
          <p:cNvGraphicFramePr/>
          <p:nvPr/>
        </p:nvGraphicFramePr>
        <p:xfrm>
          <a:off x="5000628" y="3000372"/>
          <a:ext cx="3571900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42852"/>
            <a:ext cx="8472518" cy="101122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ФЗ "О защите детей от информации, причиняющей вред их здоровью и развитию"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шипы виноградная лоза позвоночник украшение орнамент колос заостренный растение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14" descr="Картинки по запросу знак внимание"/>
          <p:cNvPicPr>
            <a:picLocks noChangeAspect="1" noChangeArrowheads="1"/>
          </p:cNvPicPr>
          <p:nvPr/>
        </p:nvPicPr>
        <p:blipFill>
          <a:blip r:embed="rId14"/>
          <a:srcRect l="11539" t="11538" r="11538" b="15386"/>
          <a:stretch>
            <a:fillRect/>
          </a:stretch>
        </p:blipFill>
        <p:spPr bwMode="auto">
          <a:xfrm>
            <a:off x="7286644" y="5286388"/>
            <a:ext cx="1643074" cy="1560893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3143240" y="5500702"/>
            <a:ext cx="1153417" cy="1153417"/>
          </a:xfrm>
          <a:prstGeom prst="ellipse">
            <a:avLst/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952" name="Picture 16" descr="Похожее изображение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488" y="5357826"/>
            <a:ext cx="1643074" cy="16430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1071538" y="3786214"/>
            <a:ext cx="2500330" cy="1142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ч. 2 ст. 5</a:t>
            </a:r>
            <a:endParaRPr lang="ru-RU" sz="4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57818" y="3714752"/>
            <a:ext cx="2500330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ч. 3 ст. 5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ст. 7 - 10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439826"/>
            <a:ext cx="7429552" cy="128588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Информация, причиняющая вред здоровью и (или) развитию детей</a:t>
            </a:r>
            <a:endParaRPr lang="ru-RU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9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1050" y="2636838"/>
              <a:ext cx="2232025" cy="1087437"/>
            </p14:xfrm>
          </p:contentPart>
        </mc:Choice>
        <mc:Fallback xmlns="">
          <p:pic>
            <p:nvPicPr>
              <p:cNvPr id="399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35210" y="2573485"/>
                <a:ext cx="2263705" cy="1214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9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2636838"/>
              <a:ext cx="2203450" cy="927100"/>
            </p14:xfrm>
          </p:contentPart>
        </mc:Choice>
        <mc:Fallback xmlns="">
          <p:pic>
            <p:nvPicPr>
              <p:cNvPr id="399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8824" y="2573471"/>
                <a:ext cx="2235128" cy="10538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6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643470" y="1500174"/>
            <a:ext cx="464343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500306"/>
            <a:ext cx="464343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42908" y="5715016"/>
            <a:ext cx="257173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42908" y="2000240"/>
            <a:ext cx="257176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Запрещенная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421484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Побуждает к: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действиям, представляющим угрозу их жизни и (или) здоровью;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употреблению наркотических средств, психотропных, одурманивающих веществ, табачных изделий, алкогольной продукции;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участию в азартных играх, занятию проституцией, бродяжничеством или попрошайничеством;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насильственным действиям по отношению к людям или животным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Формирует: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неуважение к родителям и (или) другим членам семьи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500174"/>
            <a:ext cx="41434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Оправдывает: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насилие и (или) жестокость;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противоправное поведение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отрицание семейных ценностей;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пропаганду нетрадиционных сексуальных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нецензурную брань;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порнографического характера;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о пострадавшем несовершеннолетнем (противоправные действия (бездействие);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изображение или описание сексуального насилия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282" y="142852"/>
            <a:ext cx="8472518" cy="11430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информации, причиняющей вред здоровью и (или) развитию детей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4500562" y="2000240"/>
            <a:ext cx="478634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071810"/>
            <a:ext cx="421484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00240"/>
            <a:ext cx="421484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Ограниченная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Вызывает у детей: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страх, ужас или панику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r>
              <a:rPr lang="ru-RU" sz="2400" b="1" dirty="0" smtClean="0"/>
              <a:t>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бранные слова и выражения</a:t>
            </a: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2000802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Изображает (описывает):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жестокость, физическое и (или) психическое насилие;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преступление (иное антиобщественное деяние);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унижающую  достоинство смерть, заболевание, самоубийство, несчастный случай, аварию (катастрофу);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половые отношения</a:t>
            </a:r>
          </a:p>
        </p:txBody>
      </p:sp>
      <p:sp>
        <p:nvSpPr>
          <p:cNvPr id="2050" name="AutoShape 2" descr="https://banner2.kisspng.com/20180321/kxq/kisspng-computer-icons-clip-art-caution-triangle-symbol-5ab20c3d1abfd2.69842358152161798110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banner2.kisspng.com/20180321/kxq/kisspng-computer-icons-clip-art-caution-triangle-symbol-5ab20c3d1abfd2.6984235815216179811096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4054082"/>
            <a:ext cx="2714644" cy="2375314"/>
          </a:xfrm>
          <a:prstGeom prst="triangl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42852"/>
            <a:ext cx="8472518" cy="11430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информации, причиняющей вред здоровью и (или) развитию детей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анимация помехи тв гиф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57190" y="693324"/>
            <a:ext cx="10001288" cy="36643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0" y="5000636"/>
            <a:ext cx="1857356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904" name="Picture 16" descr="https://tse1.mm.bing.net/th?id=OIP.S-E9xBvDQCk_XXL24kJRuwHa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599"/>
            <a:ext cx="9144000" cy="281940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890" name="AutoShape 2" descr="https://image.freepik.com/free-icon/no-translate-detected_318-429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-714412" y="3857628"/>
            <a:ext cx="9858444" cy="1071570"/>
            <a:chOff x="-714412" y="2357430"/>
            <a:chExt cx="9858444" cy="107157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857356" y="2643182"/>
              <a:ext cx="7286676" cy="4286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Текстовое предупреждение об ограничении</a:t>
              </a:r>
              <a:endParaRPr lang="ru-RU" sz="2800" b="1" dirty="0"/>
            </a:p>
          </p:txBody>
        </p:sp>
        <p:sp>
          <p:nvSpPr>
            <p:cNvPr id="5" name="Пятиугольник 4"/>
            <p:cNvSpPr/>
            <p:nvPr/>
          </p:nvSpPr>
          <p:spPr>
            <a:xfrm flipH="1">
              <a:off x="-714412" y="2357430"/>
              <a:ext cx="2643206" cy="107157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894" name="Picture 6" descr="https://image.freepik.com/free-icon/no-translate-detected_318-3811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397558"/>
              <a:ext cx="1428760" cy="993299"/>
            </a:xfrm>
            <a:prstGeom prst="rect">
              <a:avLst/>
            </a:prstGeom>
            <a:noFill/>
          </p:spPr>
        </p:pic>
      </p:grpSp>
      <p:grpSp>
        <p:nvGrpSpPr>
          <p:cNvPr id="6" name="Группа 15"/>
          <p:cNvGrpSpPr/>
          <p:nvPr/>
        </p:nvGrpSpPr>
        <p:grpSpPr>
          <a:xfrm>
            <a:off x="0" y="1500174"/>
            <a:ext cx="9715536" cy="1071570"/>
            <a:chOff x="0" y="1500174"/>
            <a:chExt cx="9715536" cy="107157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857364"/>
              <a:ext cx="7215206" cy="4286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Знак информационной продукции</a:t>
              </a:r>
              <a:endParaRPr lang="ru-RU" sz="2800" b="1" dirty="0"/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7072330" y="1500174"/>
              <a:ext cx="2643206" cy="107157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" name="Группа 13"/>
            <p:cNvGrpSpPr/>
            <p:nvPr/>
          </p:nvGrpSpPr>
          <p:grpSpPr>
            <a:xfrm>
              <a:off x="7215206" y="1559390"/>
              <a:ext cx="1571636" cy="959935"/>
              <a:chOff x="7215206" y="1559390"/>
              <a:chExt cx="1571636" cy="959935"/>
            </a:xfrm>
          </p:grpSpPr>
          <p:pic>
            <p:nvPicPr>
              <p:cNvPr id="37898" name="Picture 10" descr="http://ttkzs.ru/wp-content/uploads/2018/01/%D0%A2%D0%A2%D0%9A-%D1%82%D0%B5%D0%BB%D0%B5%D0%B2%D0%B8%D0%B4%D0%B5%D0%BD%D0%B8%D0%B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15206" y="1559390"/>
                <a:ext cx="1571636" cy="959935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643834" y="1824327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12+</a:t>
                </a:r>
                <a:endParaRPr lang="ru-RU" sz="2400" dirty="0"/>
              </a:p>
            </p:txBody>
          </p:sp>
        </p:grpSp>
      </p:grpSp>
      <p:sp>
        <p:nvSpPr>
          <p:cNvPr id="17" name="Скругленный прямоугольник 16"/>
          <p:cNvSpPr/>
          <p:nvPr/>
        </p:nvSpPr>
        <p:spPr>
          <a:xfrm>
            <a:off x="214282" y="2428868"/>
            <a:ext cx="150019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57356" y="2428868"/>
            <a:ext cx="1571636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3306" y="2428868"/>
            <a:ext cx="1571636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9256" y="2428868"/>
            <a:ext cx="150019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86644" y="2714620"/>
            <a:ext cx="1571636" cy="1285884"/>
          </a:xfrm>
          <a:prstGeom prst="round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000892" y="5214950"/>
            <a:ext cx="2071702" cy="1428760"/>
          </a:xfrm>
          <a:prstGeom prst="wedgeRoundRectCallout">
            <a:avLst>
              <a:gd name="adj1" fmla="val -334113"/>
              <a:gd name="adj2" fmla="val -93034"/>
              <a:gd name="adj3" fmla="val 16667"/>
            </a:avLst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Запрещено для детей</a:t>
            </a:r>
            <a:endParaRPr lang="ru-RU" sz="2800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786314" y="5214950"/>
            <a:ext cx="1928826" cy="1428760"/>
          </a:xfrm>
          <a:prstGeom prst="wedgeRoundRectCallout">
            <a:avLst>
              <a:gd name="adj1" fmla="val -247111"/>
              <a:gd name="adj2" fmla="val -885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детей старше </a:t>
            </a:r>
          </a:p>
          <a:p>
            <a:pPr algn="ctr"/>
            <a:r>
              <a:rPr lang="ru-RU" sz="2800" dirty="0" smtClean="0"/>
              <a:t>16 лет</a:t>
            </a:r>
            <a:endParaRPr lang="ru-RU" sz="2800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500298" y="5214950"/>
            <a:ext cx="1928826" cy="1428760"/>
          </a:xfrm>
          <a:prstGeom prst="wedgeRoundRectCallout">
            <a:avLst>
              <a:gd name="adj1" fmla="val -130247"/>
              <a:gd name="adj2" fmla="val -803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детей старше </a:t>
            </a:r>
          </a:p>
          <a:p>
            <a:pPr algn="ctr"/>
            <a:r>
              <a:rPr lang="ru-RU" sz="2800" dirty="0" smtClean="0"/>
              <a:t>12 лет</a:t>
            </a:r>
            <a:endParaRPr lang="ru-RU" sz="28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1406" y="5214950"/>
            <a:ext cx="1928826" cy="1428760"/>
          </a:xfrm>
          <a:prstGeom prst="wedgeRoundRectCallout">
            <a:avLst>
              <a:gd name="adj1" fmla="val -14485"/>
              <a:gd name="adj2" fmla="val -855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детей старше </a:t>
            </a:r>
          </a:p>
          <a:p>
            <a:pPr algn="ctr"/>
            <a:r>
              <a:rPr lang="ru-RU" sz="2800" dirty="0" smtClean="0"/>
              <a:t>6 лет</a:t>
            </a:r>
            <a:endParaRPr lang="ru-RU" sz="2800" dirty="0"/>
          </a:p>
        </p:txBody>
      </p:sp>
      <p:sp>
        <p:nvSpPr>
          <p:cNvPr id="37902" name="AutoShape 14" descr="https://obotravlenii.ru/wp-content/uploads/2017/08/Radiovoln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/>
              <a:t>Возрастное ограничение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140" y="917958"/>
            <a:ext cx="2537380" cy="51077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Ст. 12 436-ФЗ</a:t>
            </a:r>
            <a:endParaRPr lang="ru-RU" sz="24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37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14282" y="3214686"/>
            <a:ext cx="8643998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 начала демонстрации посредством зрелищного мероприятия информационной продукции присваивается знак информационной продукции.</a:t>
            </a:r>
            <a:endParaRPr lang="ru-RU" sz="2400" dirty="0"/>
          </a:p>
        </p:txBody>
      </p:sp>
      <p:grpSp>
        <p:nvGrpSpPr>
          <p:cNvPr id="2" name="Группа 5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7" name="TextBox 6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ТРВ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4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13" name="Пятиугольник 12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5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6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1" name="Пятиугольник 10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2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0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500298" y="4500570"/>
            <a:ext cx="1285884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0496" y="4500570"/>
            <a:ext cx="157163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48" y="4500570"/>
            <a:ext cx="157163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5857884" y="4714884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29454" y="4500570"/>
            <a:ext cx="1571636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16+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6544" y="2500306"/>
            <a:ext cx="2928926" cy="51077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Ч. 1 ст. 6 436-ФЗ</a:t>
            </a:r>
            <a:endParaRPr lang="ru-RU" sz="2400" b="1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1142984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Классификация информационной продукции осуществляется ее производителями и (или) распространителями самостоятельно!</a:t>
            </a:r>
            <a:endParaRPr lang="ru-RU" sz="28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86512" y="5786454"/>
            <a:ext cx="2928926" cy="51077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Ч. 6 ст. 11 436-ФЗ</a:t>
            </a:r>
            <a:endParaRPr lang="ru-RU" sz="24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ÐÐ°ÑÑÐ¸Ð½ÐºÐ¸ Ð¿Ð¾ Ð·Ð°Ð¿ÑÐ¾ÑÑ ÑÐ¾ÑÐºÐ¾Ð¼Ð½Ð°Ð´Ð·Ð¾Ñ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6000" contrast="-66000"/>
          </a:blip>
          <a:srcRect/>
          <a:stretch>
            <a:fillRect/>
          </a:stretch>
        </p:blipFill>
        <p:spPr bwMode="auto">
          <a:xfrm>
            <a:off x="-1188640" y="4464713"/>
            <a:ext cx="4392488" cy="27087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14282" y="1071547"/>
            <a:ext cx="62865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B4575"/>
                </a:solidFill>
              </a:rPr>
              <a:t>Сообщения об ограничении (РАДИО):</a:t>
            </a:r>
          </a:p>
          <a:p>
            <a:pPr>
              <a:buFontTx/>
              <a:buChar char="-"/>
            </a:pPr>
            <a:r>
              <a:rPr lang="ru-RU" sz="2400" dirty="0" smtClean="0"/>
              <a:t> при каждом выходе в эфир радиопрограмм (за исключением прямого эфира);</a:t>
            </a:r>
          </a:p>
          <a:p>
            <a:pPr>
              <a:buFontTx/>
              <a:buChar char="-"/>
            </a:pPr>
            <a:r>
              <a:rPr lang="ru-RU" sz="2400" dirty="0" smtClean="0"/>
              <a:t> вместе с выходными данными </a:t>
            </a:r>
          </a:p>
          <a:p>
            <a:r>
              <a:rPr lang="ru-RU" sz="2400" dirty="0" smtClean="0"/>
              <a:t>радиоканала (при непрерывном вещании – </a:t>
            </a:r>
          </a:p>
          <a:p>
            <a:r>
              <a:rPr lang="ru-RU" sz="2400" dirty="0" smtClean="0"/>
              <a:t>не реже 4 раз в сутки либо при каждом </a:t>
            </a:r>
          </a:p>
          <a:p>
            <a:r>
              <a:rPr lang="ru-RU" sz="2400" dirty="0" smtClean="0"/>
              <a:t>начале вещания радиоканала).</a:t>
            </a:r>
          </a:p>
          <a:p>
            <a:endParaRPr lang="ru-RU" sz="2400" b="1" dirty="0" smtClean="0">
              <a:solidFill>
                <a:srgbClr val="0B4575"/>
              </a:solidFill>
            </a:endParaRPr>
          </a:p>
          <a:p>
            <a:r>
              <a:rPr lang="ru-RU" sz="2400" b="1" dirty="0" smtClean="0">
                <a:solidFill>
                  <a:srgbClr val="0B4575"/>
                </a:solidFill>
              </a:rPr>
              <a:t>Знак информационной продукции (ТВ):</a:t>
            </a:r>
          </a:p>
          <a:p>
            <a:pPr>
              <a:buFontTx/>
              <a:buChar char="-"/>
            </a:pPr>
            <a:r>
              <a:rPr lang="ru-RU" sz="2400" dirty="0" smtClean="0"/>
              <a:t>при каждом выходе в эфир телепрограмм (за исключением прямого эфира), </a:t>
            </a:r>
          </a:p>
          <a:p>
            <a:r>
              <a:rPr lang="ru-RU" sz="2400" dirty="0" smtClean="0"/>
              <a:t>а также при каждом возобновлении их трансляции (после прерывания рекламой и(или) иной информацией).</a:t>
            </a:r>
          </a:p>
          <a:p>
            <a:pPr algn="ctr"/>
            <a:endParaRPr lang="ru-RU" sz="2400" b="1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44" y="2152409"/>
            <a:ext cx="2928926" cy="91940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Ч. 2 ст. 27 Закона РФ №</a:t>
            </a:r>
            <a:r>
              <a:rPr lang="ru-RU" sz="2400" dirty="0" smtClean="0"/>
              <a:t> </a:t>
            </a:r>
            <a:r>
              <a:rPr lang="ru-RU" sz="2400" b="1" dirty="0" smtClean="0"/>
              <a:t>2124-1 </a:t>
            </a:r>
            <a:endParaRPr lang="ru-RU" sz="2400" b="1" i="1" dirty="0"/>
          </a:p>
        </p:txBody>
      </p:sp>
      <p:grpSp>
        <p:nvGrpSpPr>
          <p:cNvPr id="4" name="Группа 24"/>
          <p:cNvGrpSpPr/>
          <p:nvPr/>
        </p:nvGrpSpPr>
        <p:grpSpPr>
          <a:xfrm>
            <a:off x="-642974" y="-144463"/>
            <a:ext cx="10358510" cy="1216009"/>
            <a:chOff x="-642974" y="-144463"/>
            <a:chExt cx="10358510" cy="1216009"/>
          </a:xfrm>
        </p:grpSpPr>
        <p:sp>
          <p:nvSpPr>
            <p:cNvPr id="2" name="TextBox 1"/>
            <p:cNvSpPr txBox="1"/>
            <p:nvPr/>
          </p:nvSpPr>
          <p:spPr>
            <a:xfrm>
              <a:off x="285720" y="214290"/>
              <a:ext cx="8643998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omic Sans MS" pitchFamily="66" charset="0"/>
                </a:rPr>
                <a:t>Требования для ТРВ</a:t>
              </a:r>
              <a:endParaRPr lang="ru-RU" sz="3600" b="1" dirty="0">
                <a:latin typeface="Comic Sans MS" pitchFamily="66" charset="0"/>
              </a:endParaRPr>
            </a:p>
          </p:txBody>
        </p:sp>
        <p:grpSp>
          <p:nvGrpSpPr>
            <p:cNvPr id="5" name="Группа 6"/>
            <p:cNvGrpSpPr/>
            <p:nvPr/>
          </p:nvGrpSpPr>
          <p:grpSpPr>
            <a:xfrm>
              <a:off x="7072330" y="-24"/>
              <a:ext cx="2643206" cy="1071570"/>
              <a:chOff x="7072330" y="1500174"/>
              <a:chExt cx="2643206" cy="1071570"/>
            </a:xfrm>
          </p:grpSpPr>
          <p:sp>
            <p:nvSpPr>
              <p:cNvPr id="9" name="Пятиугольник 8"/>
              <p:cNvSpPr/>
              <p:nvPr/>
            </p:nvSpPr>
            <p:spPr>
              <a:xfrm>
                <a:off x="7072330" y="1500174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7" name="Группа 13"/>
              <p:cNvGrpSpPr/>
              <p:nvPr/>
            </p:nvGrpSpPr>
            <p:grpSpPr>
              <a:xfrm>
                <a:off x="7215206" y="1559390"/>
                <a:ext cx="1571636" cy="959935"/>
                <a:chOff x="7215206" y="1559390"/>
                <a:chExt cx="1571636" cy="959935"/>
              </a:xfrm>
            </p:grpSpPr>
            <p:pic>
              <p:nvPicPr>
                <p:cNvPr id="11" name="Picture 10" descr="http://ttkzs.ru/wp-content/uploads/2018/01/%D0%A2%D0%A2%D0%9A-%D1%82%D0%B5%D0%BB%D0%B5%D0%B2%D0%B8%D0%B4%D0%B5%D0%BD%D0%B8%D0%B5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15206" y="1559390"/>
                  <a:ext cx="1571636" cy="959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643834" y="1824327"/>
                  <a:ext cx="928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/>
                    <a:t>12+</a:t>
                  </a:r>
                  <a:endParaRPr lang="ru-RU" sz="2400" dirty="0"/>
                </a:p>
              </p:txBody>
            </p:sp>
          </p:grpSp>
        </p:grpSp>
        <p:grpSp>
          <p:nvGrpSpPr>
            <p:cNvPr id="8" name="Группа 12"/>
            <p:cNvGrpSpPr/>
            <p:nvPr/>
          </p:nvGrpSpPr>
          <p:grpSpPr>
            <a:xfrm>
              <a:off x="-642974" y="-24"/>
              <a:ext cx="2643206" cy="1071570"/>
              <a:chOff x="-714412" y="2357430"/>
              <a:chExt cx="2643206" cy="1071570"/>
            </a:xfrm>
          </p:grpSpPr>
          <p:sp>
            <p:nvSpPr>
              <p:cNvPr id="15" name="Пятиугольник 14"/>
              <p:cNvSpPr/>
              <p:nvPr/>
            </p:nvSpPr>
            <p:spPr>
              <a:xfrm flipH="1">
                <a:off x="-714412" y="2357430"/>
                <a:ext cx="2643206" cy="1071570"/>
              </a:xfrm>
              <a:prstGeom prst="homePlat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6" name="Picture 6" descr="https://image.freepik.com/free-icon/no-translate-detected_318-3811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4282" y="2397558"/>
                <a:ext cx="1428760" cy="993299"/>
              </a:xfrm>
              <a:prstGeom prst="rect">
                <a:avLst/>
              </a:prstGeom>
              <a:noFill/>
            </p:spPr>
          </p:pic>
        </p:grpSp>
        <p:sp>
          <p:nvSpPr>
            <p:cNvPr id="11266" name="AutoShape 2" descr="https://storage.needpix.com/rsynced_images/tv-2393539_1280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7" name="Picture 3" descr="D:\Program Files\Microsoft Office\MEDIA\CAGCAT10\j0292020.wmf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6"/>
          <a:stretch/>
        </p:blipFill>
        <p:spPr bwMode="auto">
          <a:xfrm>
            <a:off x="6042580" y="4229799"/>
            <a:ext cx="3101420" cy="26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2D050"/>
      </a:accent3>
      <a:accent4>
        <a:srgbClr val="E767C5"/>
      </a:accent4>
      <a:accent5>
        <a:srgbClr val="4BACC6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4142</TotalTime>
  <Words>1420</Words>
  <Application>Microsoft Office PowerPoint</Application>
  <PresentationFormat>Экран (4:3)</PresentationFormat>
  <Paragraphs>252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Требования для СМИ:</vt:lpstr>
      <vt:lpstr>Нарушения, выявленные в отношении вещателей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объявление  выходных данных радиоканала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Трансляция социальной рекламы о вреде потребления табака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Соблюдение требований 436-ФЗ, 15-ФЗ</dc:title>
  <dc:subject>"Соблюдение требований законодательства Российской Федерации о защите детей от информации, причиняющей вред их здоровью и развитию, об охране здоровья граждан от воздействия окружающего табачного дыма. Профилактические рекомендации"</dc:subject>
  <dc:creator>Roman Telegin (---)</dc:creator>
  <cp:keywords>436-ФЗ; 15-ФЗ; знак информационной продукции; сообщение о возрастном ограничении; 0+; 6+; 12+; 16+; 18+; запрещено для детей; табачные изделия; курение; социальная реклама</cp:keywords>
  <dc:description>24/12/2019</dc:description>
  <cp:lastModifiedBy>ТелегинРО</cp:lastModifiedBy>
  <cp:revision>588</cp:revision>
  <dcterms:created xsi:type="dcterms:W3CDTF">2018-01-24T10:37:29Z</dcterms:created>
  <dcterms:modified xsi:type="dcterms:W3CDTF">2019-12-26T10:03:14Z</dcterms:modified>
  <cp:category>презентация к семинару</cp:category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